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96" r:id="rId5"/>
    <p:sldId id="2147375380" r:id="rId6"/>
    <p:sldId id="257" r:id="rId7"/>
    <p:sldId id="258" r:id="rId8"/>
    <p:sldId id="2147375382" r:id="rId9"/>
    <p:sldId id="2147375383" r:id="rId10"/>
    <p:sldId id="2147375384"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72F19-5D21-4D47-9C46-74EE88EE4D41}" v="2833" dt="2022-11-02T10:48:19.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3" d="100"/>
          <a:sy n="73" d="100"/>
        </p:scale>
        <p:origin x="2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t Eichenberger" userId="fb115c87-40cd-49e2-8eb7-65da25d3792e" providerId="ADAL" clId="{0A572F19-5D21-4D47-9C46-74EE88EE4D41}"/>
    <pc:docChg chg="undo custSel addSld delSld modSld">
      <pc:chgData name="Kurt Eichenberger" userId="fb115c87-40cd-49e2-8eb7-65da25d3792e" providerId="ADAL" clId="{0A572F19-5D21-4D47-9C46-74EE88EE4D41}" dt="2022-11-02T10:52:28.810" v="3708" actId="122"/>
      <pc:docMkLst>
        <pc:docMk/>
      </pc:docMkLst>
      <pc:sldChg chg="addSp delSp modSp mod setBg modAnim">
        <pc:chgData name="Kurt Eichenberger" userId="fb115c87-40cd-49e2-8eb7-65da25d3792e" providerId="ADAL" clId="{0A572F19-5D21-4D47-9C46-74EE88EE4D41}" dt="2022-11-02T06:47:42.421" v="1569" actId="255"/>
        <pc:sldMkLst>
          <pc:docMk/>
          <pc:sldMk cId="2785437041" sldId="257"/>
        </pc:sldMkLst>
        <pc:spChg chg="mod">
          <ac:chgData name="Kurt Eichenberger" userId="fb115c87-40cd-49e2-8eb7-65da25d3792e" providerId="ADAL" clId="{0A572F19-5D21-4D47-9C46-74EE88EE4D41}" dt="2022-11-02T06:44:45.281" v="1421" actId="27636"/>
          <ac:spMkLst>
            <pc:docMk/>
            <pc:sldMk cId="2785437041" sldId="257"/>
            <ac:spMk id="2" creationId="{E065AED7-6F55-84FD-35A5-506F4ADE4B8A}"/>
          </ac:spMkLst>
        </pc:spChg>
        <pc:spChg chg="mod">
          <ac:chgData name="Kurt Eichenberger" userId="fb115c87-40cd-49e2-8eb7-65da25d3792e" providerId="ADAL" clId="{0A572F19-5D21-4D47-9C46-74EE88EE4D41}" dt="2022-11-02T06:47:42.421" v="1569" actId="255"/>
          <ac:spMkLst>
            <pc:docMk/>
            <pc:sldMk cId="2785437041" sldId="257"/>
            <ac:spMk id="3" creationId="{2B5A0085-B127-C4E2-85FE-4390721D0101}"/>
          </ac:spMkLst>
        </pc:spChg>
        <pc:spChg chg="add">
          <ac:chgData name="Kurt Eichenberger" userId="fb115c87-40cd-49e2-8eb7-65da25d3792e" providerId="ADAL" clId="{0A572F19-5D21-4D47-9C46-74EE88EE4D41}" dt="2022-11-01T07:18:18.238" v="527" actId="26606"/>
          <ac:spMkLst>
            <pc:docMk/>
            <pc:sldMk cId="2785437041" sldId="257"/>
            <ac:spMk id="10" creationId="{45D37F4E-DDB4-456B-97E0-9937730A039F}"/>
          </ac:spMkLst>
        </pc:spChg>
        <pc:spChg chg="add del">
          <ac:chgData name="Kurt Eichenberger" userId="fb115c87-40cd-49e2-8eb7-65da25d3792e" providerId="ADAL" clId="{0A572F19-5D21-4D47-9C46-74EE88EE4D41}" dt="2022-10-31T20:08:31.664" v="431" actId="26606"/>
          <ac:spMkLst>
            <pc:docMk/>
            <pc:sldMk cId="2785437041" sldId="257"/>
            <ac:spMk id="11" creationId="{F13C74B1-5B17-4795-BED0-7140497B445A}"/>
          </ac:spMkLst>
        </pc:spChg>
        <pc:spChg chg="add del">
          <ac:chgData name="Kurt Eichenberger" userId="fb115c87-40cd-49e2-8eb7-65da25d3792e" providerId="ADAL" clId="{0A572F19-5D21-4D47-9C46-74EE88EE4D41}" dt="2022-10-31T20:08:31.664" v="431" actId="26606"/>
          <ac:spMkLst>
            <pc:docMk/>
            <pc:sldMk cId="2785437041" sldId="257"/>
            <ac:spMk id="13" creationId="{D4974D33-8DC5-464E-8C6D-BE58F0669C17}"/>
          </ac:spMkLst>
        </pc:spChg>
        <pc:spChg chg="add">
          <ac:chgData name="Kurt Eichenberger" userId="fb115c87-40cd-49e2-8eb7-65da25d3792e" providerId="ADAL" clId="{0A572F19-5D21-4D47-9C46-74EE88EE4D41}" dt="2022-11-01T07:18:18.238" v="527" actId="26606"/>
          <ac:spMkLst>
            <pc:docMk/>
            <pc:sldMk cId="2785437041" sldId="257"/>
            <ac:spMk id="15" creationId="{B2DD41CD-8F47-4F56-AD12-4E2FF7696987}"/>
          </ac:spMkLst>
        </pc:spChg>
        <pc:picChg chg="ord">
          <ac:chgData name="Kurt Eichenberger" userId="fb115c87-40cd-49e2-8eb7-65da25d3792e" providerId="ADAL" clId="{0A572F19-5D21-4D47-9C46-74EE88EE4D41}" dt="2022-11-01T07:18:18.238" v="527" actId="26606"/>
          <ac:picMkLst>
            <pc:docMk/>
            <pc:sldMk cId="2785437041" sldId="257"/>
            <ac:picMk id="5" creationId="{307190E3-FE2E-5C0C-AAA4-39B85AEBF4F4}"/>
          </ac:picMkLst>
        </pc:picChg>
        <pc:picChg chg="add del mod ord">
          <ac:chgData name="Kurt Eichenberger" userId="fb115c87-40cd-49e2-8eb7-65da25d3792e" providerId="ADAL" clId="{0A572F19-5D21-4D47-9C46-74EE88EE4D41}" dt="2022-10-31T20:08:34.898" v="437"/>
          <ac:picMkLst>
            <pc:docMk/>
            <pc:sldMk cId="2785437041" sldId="257"/>
            <ac:picMk id="6" creationId="{C9C0761C-203E-5638-F956-BF014D42D272}"/>
          </ac:picMkLst>
        </pc:picChg>
        <pc:picChg chg="add mod">
          <ac:chgData name="Kurt Eichenberger" userId="fb115c87-40cd-49e2-8eb7-65da25d3792e" providerId="ADAL" clId="{0A572F19-5D21-4D47-9C46-74EE88EE4D41}" dt="2022-11-01T07:18:18.238" v="527" actId="26606"/>
          <ac:picMkLst>
            <pc:docMk/>
            <pc:sldMk cId="2785437041" sldId="257"/>
            <ac:picMk id="8" creationId="{4DC99553-C67A-0CAC-8CD6-4D3CEB9CCA71}"/>
          </ac:picMkLst>
        </pc:picChg>
      </pc:sldChg>
      <pc:sldChg chg="addSp delSp modSp mod setBg modAnim modNotesTx">
        <pc:chgData name="Kurt Eichenberger" userId="fb115c87-40cd-49e2-8eb7-65da25d3792e" providerId="ADAL" clId="{0A572F19-5D21-4D47-9C46-74EE88EE4D41}" dt="2022-11-02T10:46:43.929" v="3616" actId="20577"/>
        <pc:sldMkLst>
          <pc:docMk/>
          <pc:sldMk cId="4222188701" sldId="258"/>
        </pc:sldMkLst>
        <pc:spChg chg="mod">
          <ac:chgData name="Kurt Eichenberger" userId="fb115c87-40cd-49e2-8eb7-65da25d3792e" providerId="ADAL" clId="{0A572F19-5D21-4D47-9C46-74EE88EE4D41}" dt="2022-11-02T06:53:14.164" v="1771" actId="255"/>
          <ac:spMkLst>
            <pc:docMk/>
            <pc:sldMk cId="4222188701" sldId="258"/>
            <ac:spMk id="2" creationId="{E69F6A7E-FED7-E6CC-9ED9-0999FFEF3199}"/>
          </ac:spMkLst>
        </pc:spChg>
        <pc:spChg chg="mod">
          <ac:chgData name="Kurt Eichenberger" userId="fb115c87-40cd-49e2-8eb7-65da25d3792e" providerId="ADAL" clId="{0A572F19-5D21-4D47-9C46-74EE88EE4D41}" dt="2022-11-02T10:46:43.929" v="3616" actId="20577"/>
          <ac:spMkLst>
            <pc:docMk/>
            <pc:sldMk cId="4222188701" sldId="258"/>
            <ac:spMk id="3" creationId="{852DED89-F810-0EE0-ADF6-AA9C37EDCBE8}"/>
          </ac:spMkLst>
        </pc:spChg>
        <pc:spChg chg="add">
          <ac:chgData name="Kurt Eichenberger" userId="fb115c87-40cd-49e2-8eb7-65da25d3792e" providerId="ADAL" clId="{0A572F19-5D21-4D47-9C46-74EE88EE4D41}" dt="2022-11-02T06:53:02.104" v="1769" actId="26606"/>
          <ac:spMkLst>
            <pc:docMk/>
            <pc:sldMk cId="4222188701" sldId="258"/>
            <ac:spMk id="10" creationId="{D1D34770-47A8-402C-AF23-2B653F2D88C1}"/>
          </ac:spMkLst>
        </pc:spChg>
        <pc:picChg chg="ord">
          <ac:chgData name="Kurt Eichenberger" userId="fb115c87-40cd-49e2-8eb7-65da25d3792e" providerId="ADAL" clId="{0A572F19-5D21-4D47-9C46-74EE88EE4D41}" dt="2022-11-02T06:53:02.104" v="1769" actId="26606"/>
          <ac:picMkLst>
            <pc:docMk/>
            <pc:sldMk cId="4222188701" sldId="258"/>
            <ac:picMk id="4" creationId="{5F76E62B-72D7-D021-8293-0F72E1AB3A02}"/>
          </ac:picMkLst>
        </pc:picChg>
        <pc:picChg chg="add del mod">
          <ac:chgData name="Kurt Eichenberger" userId="fb115c87-40cd-49e2-8eb7-65da25d3792e" providerId="ADAL" clId="{0A572F19-5D21-4D47-9C46-74EE88EE4D41}" dt="2022-11-02T09:09:41.799" v="3502" actId="478"/>
          <ac:picMkLst>
            <pc:docMk/>
            <pc:sldMk cId="4222188701" sldId="258"/>
            <ac:picMk id="5" creationId="{CF247B4F-709A-C9E4-4DA2-B57A80BCEF19}"/>
          </ac:picMkLst>
        </pc:picChg>
        <pc:picChg chg="add del mod modCrop">
          <ac:chgData name="Kurt Eichenberger" userId="fb115c87-40cd-49e2-8eb7-65da25d3792e" providerId="ADAL" clId="{0A572F19-5D21-4D47-9C46-74EE88EE4D41}" dt="2022-11-02T09:11:15.088" v="3556" actId="478"/>
          <ac:picMkLst>
            <pc:docMk/>
            <pc:sldMk cId="4222188701" sldId="258"/>
            <ac:picMk id="7" creationId="{80D618BD-FBB7-2E97-DBF8-267DC997EB35}"/>
          </ac:picMkLst>
        </pc:picChg>
        <pc:picChg chg="add mod">
          <ac:chgData name="Kurt Eichenberger" userId="fb115c87-40cd-49e2-8eb7-65da25d3792e" providerId="ADAL" clId="{0A572F19-5D21-4D47-9C46-74EE88EE4D41}" dt="2022-11-02T09:12:31.125" v="3558" actId="1076"/>
          <ac:picMkLst>
            <pc:docMk/>
            <pc:sldMk cId="4222188701" sldId="258"/>
            <ac:picMk id="9" creationId="{2D09C0AE-5F55-4B63-FA2F-1674E52A6D69}"/>
          </ac:picMkLst>
        </pc:picChg>
      </pc:sldChg>
      <pc:sldChg chg="modSp mod">
        <pc:chgData name="Kurt Eichenberger" userId="fb115c87-40cd-49e2-8eb7-65da25d3792e" providerId="ADAL" clId="{0A572F19-5D21-4D47-9C46-74EE88EE4D41}" dt="2022-10-31T20:06:34.418" v="422" actId="20577"/>
        <pc:sldMkLst>
          <pc:docMk/>
          <pc:sldMk cId="1242547147" sldId="2147375380"/>
        </pc:sldMkLst>
        <pc:spChg chg="mod">
          <ac:chgData name="Kurt Eichenberger" userId="fb115c87-40cd-49e2-8eb7-65da25d3792e" providerId="ADAL" clId="{0A572F19-5D21-4D47-9C46-74EE88EE4D41}" dt="2022-10-31T20:06:34.418" v="422" actId="20577"/>
          <ac:spMkLst>
            <pc:docMk/>
            <pc:sldMk cId="1242547147" sldId="2147375380"/>
            <ac:spMk id="5" creationId="{3B28696B-5557-7D4E-A9ED-D2F090F2DC87}"/>
          </ac:spMkLst>
        </pc:spChg>
      </pc:sldChg>
      <pc:sldChg chg="addSp delSp modSp del mod setBg modAnim">
        <pc:chgData name="Kurt Eichenberger" userId="fb115c87-40cd-49e2-8eb7-65da25d3792e" providerId="ADAL" clId="{0A572F19-5D21-4D47-9C46-74EE88EE4D41}" dt="2022-11-02T06:54:47.803" v="1774" actId="2696"/>
        <pc:sldMkLst>
          <pc:docMk/>
          <pc:sldMk cId="918255490" sldId="2147375381"/>
        </pc:sldMkLst>
        <pc:spChg chg="mod">
          <ac:chgData name="Kurt Eichenberger" userId="fb115c87-40cd-49e2-8eb7-65da25d3792e" providerId="ADAL" clId="{0A572F19-5D21-4D47-9C46-74EE88EE4D41}" dt="2022-11-02T06:22:30.704" v="632" actId="1076"/>
          <ac:spMkLst>
            <pc:docMk/>
            <pc:sldMk cId="918255490" sldId="2147375381"/>
            <ac:spMk id="2" creationId="{E69F6A7E-FED7-E6CC-9ED9-0999FFEF3199}"/>
          </ac:spMkLst>
        </pc:spChg>
        <pc:spChg chg="mod">
          <ac:chgData name="Kurt Eichenberger" userId="fb115c87-40cd-49e2-8eb7-65da25d3792e" providerId="ADAL" clId="{0A572F19-5D21-4D47-9C46-74EE88EE4D41}" dt="2022-11-02T06:54:41.244" v="1773" actId="27636"/>
          <ac:spMkLst>
            <pc:docMk/>
            <pc:sldMk cId="918255490" sldId="2147375381"/>
            <ac:spMk id="3" creationId="{852DED89-F810-0EE0-ADF6-AA9C37EDCBE8}"/>
          </ac:spMkLst>
        </pc:spChg>
        <pc:spChg chg="add">
          <ac:chgData name="Kurt Eichenberger" userId="fb115c87-40cd-49e2-8eb7-65da25d3792e" providerId="ADAL" clId="{0A572F19-5D21-4D47-9C46-74EE88EE4D41}" dt="2022-10-31T20:19:26.561" v="522" actId="26606"/>
          <ac:spMkLst>
            <pc:docMk/>
            <pc:sldMk cId="918255490" sldId="2147375381"/>
            <ac:spMk id="10" creationId="{D1D34770-47A8-402C-AF23-2B653F2D88C1}"/>
          </ac:spMkLst>
        </pc:spChg>
        <pc:spChg chg="add del">
          <ac:chgData name="Kurt Eichenberger" userId="fb115c87-40cd-49e2-8eb7-65da25d3792e" providerId="ADAL" clId="{0A572F19-5D21-4D47-9C46-74EE88EE4D41}" dt="2022-10-31T20:09:10.847" v="442" actId="26606"/>
          <ac:spMkLst>
            <pc:docMk/>
            <pc:sldMk cId="918255490" sldId="2147375381"/>
            <ac:spMk id="11" creationId="{F13C74B1-5B17-4795-BED0-7140497B445A}"/>
          </ac:spMkLst>
        </pc:spChg>
        <pc:spChg chg="add del">
          <ac:chgData name="Kurt Eichenberger" userId="fb115c87-40cd-49e2-8eb7-65da25d3792e" providerId="ADAL" clId="{0A572F19-5D21-4D47-9C46-74EE88EE4D41}" dt="2022-10-31T20:09:10.847" v="442" actId="26606"/>
          <ac:spMkLst>
            <pc:docMk/>
            <pc:sldMk cId="918255490" sldId="2147375381"/>
            <ac:spMk id="13" creationId="{D4974D33-8DC5-464E-8C6D-BE58F0669C17}"/>
          </ac:spMkLst>
        </pc:spChg>
        <pc:picChg chg="ord">
          <ac:chgData name="Kurt Eichenberger" userId="fb115c87-40cd-49e2-8eb7-65da25d3792e" providerId="ADAL" clId="{0A572F19-5D21-4D47-9C46-74EE88EE4D41}" dt="2022-10-31T20:19:26.561" v="522" actId="26606"/>
          <ac:picMkLst>
            <pc:docMk/>
            <pc:sldMk cId="918255490" sldId="2147375381"/>
            <ac:picMk id="4" creationId="{E4BFC8EA-9CBA-4566-BEDC-EFD7FAE42446}"/>
          </ac:picMkLst>
        </pc:picChg>
        <pc:picChg chg="add del mod">
          <ac:chgData name="Kurt Eichenberger" userId="fb115c87-40cd-49e2-8eb7-65da25d3792e" providerId="ADAL" clId="{0A572F19-5D21-4D47-9C46-74EE88EE4D41}" dt="2022-10-31T20:09:11.348" v="444"/>
          <ac:picMkLst>
            <pc:docMk/>
            <pc:sldMk cId="918255490" sldId="2147375381"/>
            <ac:picMk id="6" creationId="{69F009CE-4273-D326-0E93-C4000C06D1A0}"/>
          </ac:picMkLst>
        </pc:picChg>
        <pc:picChg chg="add mod">
          <ac:chgData name="Kurt Eichenberger" userId="fb115c87-40cd-49e2-8eb7-65da25d3792e" providerId="ADAL" clId="{0A572F19-5D21-4D47-9C46-74EE88EE4D41}" dt="2022-11-02T06:41:14.982" v="1350" actId="1076"/>
          <ac:picMkLst>
            <pc:docMk/>
            <pc:sldMk cId="918255490" sldId="2147375381"/>
            <ac:picMk id="8" creationId="{4CEC3B5E-80A3-4E99-0B24-E09AE498580A}"/>
          </ac:picMkLst>
        </pc:picChg>
      </pc:sldChg>
      <pc:sldChg chg="addSp delSp modSp mod setBg modAnim modNotesTx">
        <pc:chgData name="Kurt Eichenberger" userId="fb115c87-40cd-49e2-8eb7-65da25d3792e" providerId="ADAL" clId="{0A572F19-5D21-4D47-9C46-74EE88EE4D41}" dt="2022-11-02T09:00:35.474" v="3403" actId="20577"/>
        <pc:sldMkLst>
          <pc:docMk/>
          <pc:sldMk cId="2059783314" sldId="2147375382"/>
        </pc:sldMkLst>
        <pc:spChg chg="mod">
          <ac:chgData name="Kurt Eichenberger" userId="fb115c87-40cd-49e2-8eb7-65da25d3792e" providerId="ADAL" clId="{0A572F19-5D21-4D47-9C46-74EE88EE4D41}" dt="2022-11-02T06:55:53.925" v="1786" actId="20577"/>
          <ac:spMkLst>
            <pc:docMk/>
            <pc:sldMk cId="2059783314" sldId="2147375382"/>
            <ac:spMk id="2" creationId="{E69F6A7E-FED7-E6CC-9ED9-0999FFEF3199}"/>
          </ac:spMkLst>
        </pc:spChg>
        <pc:spChg chg="mod">
          <ac:chgData name="Kurt Eichenberger" userId="fb115c87-40cd-49e2-8eb7-65da25d3792e" providerId="ADAL" clId="{0A572F19-5D21-4D47-9C46-74EE88EE4D41}" dt="2022-11-02T09:00:35.474" v="3403" actId="20577"/>
          <ac:spMkLst>
            <pc:docMk/>
            <pc:sldMk cId="2059783314" sldId="2147375382"/>
            <ac:spMk id="3" creationId="{852DED89-F810-0EE0-ADF6-AA9C37EDCBE8}"/>
          </ac:spMkLst>
        </pc:spChg>
        <pc:spChg chg="add del">
          <ac:chgData name="Kurt Eichenberger" userId="fb115c87-40cd-49e2-8eb7-65da25d3792e" providerId="ADAL" clId="{0A572F19-5D21-4D47-9C46-74EE88EE4D41}" dt="2022-10-31T20:16:52.486" v="518" actId="26606"/>
          <ac:spMkLst>
            <pc:docMk/>
            <pc:sldMk cId="2059783314" sldId="2147375382"/>
            <ac:spMk id="11" creationId="{F13C74B1-5B17-4795-BED0-7140497B445A}"/>
          </ac:spMkLst>
        </pc:spChg>
        <pc:spChg chg="add del">
          <ac:chgData name="Kurt Eichenberger" userId="fb115c87-40cd-49e2-8eb7-65da25d3792e" providerId="ADAL" clId="{0A572F19-5D21-4D47-9C46-74EE88EE4D41}" dt="2022-10-31T20:16:52.486" v="518" actId="26606"/>
          <ac:spMkLst>
            <pc:docMk/>
            <pc:sldMk cId="2059783314" sldId="2147375382"/>
            <ac:spMk id="13" creationId="{D4974D33-8DC5-464E-8C6D-BE58F0669C17}"/>
          </ac:spMkLst>
        </pc:spChg>
        <pc:picChg chg="ord">
          <ac:chgData name="Kurt Eichenberger" userId="fb115c87-40cd-49e2-8eb7-65da25d3792e" providerId="ADAL" clId="{0A572F19-5D21-4D47-9C46-74EE88EE4D41}" dt="2022-10-31T20:16:52.486" v="518" actId="26606"/>
          <ac:picMkLst>
            <pc:docMk/>
            <pc:sldMk cId="2059783314" sldId="2147375382"/>
            <ac:picMk id="4" creationId="{CCBF171F-E6B6-DC5E-B403-DCFE289BA674}"/>
          </ac:picMkLst>
        </pc:picChg>
        <pc:picChg chg="add del mod">
          <ac:chgData name="Kurt Eichenberger" userId="fb115c87-40cd-49e2-8eb7-65da25d3792e" providerId="ADAL" clId="{0A572F19-5D21-4D47-9C46-74EE88EE4D41}" dt="2022-10-31T20:15:49.486" v="514" actId="478"/>
          <ac:picMkLst>
            <pc:docMk/>
            <pc:sldMk cId="2059783314" sldId="2147375382"/>
            <ac:picMk id="6" creationId="{343629B6-0ABD-E607-3295-4F37C44AF983}"/>
          </ac:picMkLst>
        </pc:picChg>
        <pc:picChg chg="add mod">
          <ac:chgData name="Kurt Eichenberger" userId="fb115c87-40cd-49e2-8eb7-65da25d3792e" providerId="ADAL" clId="{0A572F19-5D21-4D47-9C46-74EE88EE4D41}" dt="2022-10-31T20:16:52.486" v="518" actId="26606"/>
          <ac:picMkLst>
            <pc:docMk/>
            <pc:sldMk cId="2059783314" sldId="2147375382"/>
            <ac:picMk id="8" creationId="{326E65B6-A97D-72A1-8933-C21ACFA34F26}"/>
          </ac:picMkLst>
        </pc:picChg>
        <pc:cxnChg chg="add">
          <ac:chgData name="Kurt Eichenberger" userId="fb115c87-40cd-49e2-8eb7-65da25d3792e" providerId="ADAL" clId="{0A572F19-5D21-4D47-9C46-74EE88EE4D41}" dt="2022-10-31T20:16:52.486" v="518" actId="26606"/>
          <ac:cxnSpMkLst>
            <pc:docMk/>
            <pc:sldMk cId="2059783314" sldId="2147375382"/>
            <ac:cxnSpMk id="18" creationId="{A7F400EE-A8A5-48AF-B4D6-291B52C6F0B0}"/>
          </ac:cxnSpMkLst>
        </pc:cxnChg>
      </pc:sldChg>
      <pc:sldChg chg="addSp modSp mod setBg modAnim modNotesTx">
        <pc:chgData name="Kurt Eichenberger" userId="fb115c87-40cd-49e2-8eb7-65da25d3792e" providerId="ADAL" clId="{0A572F19-5D21-4D47-9C46-74EE88EE4D41}" dt="2022-11-02T10:46:21.407" v="3566" actId="20577"/>
        <pc:sldMkLst>
          <pc:docMk/>
          <pc:sldMk cId="759775015" sldId="2147375383"/>
        </pc:sldMkLst>
        <pc:spChg chg="mod">
          <ac:chgData name="Kurt Eichenberger" userId="fb115c87-40cd-49e2-8eb7-65da25d3792e" providerId="ADAL" clId="{0A572F19-5D21-4D47-9C46-74EE88EE4D41}" dt="2022-11-02T06:58:12.895" v="1902" actId="20577"/>
          <ac:spMkLst>
            <pc:docMk/>
            <pc:sldMk cId="759775015" sldId="2147375383"/>
            <ac:spMk id="2" creationId="{E69F6A7E-FED7-E6CC-9ED9-0999FFEF3199}"/>
          </ac:spMkLst>
        </pc:spChg>
        <pc:spChg chg="mod">
          <ac:chgData name="Kurt Eichenberger" userId="fb115c87-40cd-49e2-8eb7-65da25d3792e" providerId="ADAL" clId="{0A572F19-5D21-4D47-9C46-74EE88EE4D41}" dt="2022-11-02T10:46:21.407" v="3566" actId="20577"/>
          <ac:spMkLst>
            <pc:docMk/>
            <pc:sldMk cId="759775015" sldId="2147375383"/>
            <ac:spMk id="3" creationId="{852DED89-F810-0EE0-ADF6-AA9C37EDCBE8}"/>
          </ac:spMkLst>
        </pc:spChg>
        <pc:spChg chg="add">
          <ac:chgData name="Kurt Eichenberger" userId="fb115c87-40cd-49e2-8eb7-65da25d3792e" providerId="ADAL" clId="{0A572F19-5D21-4D47-9C46-74EE88EE4D41}" dt="2022-10-31T20:10:10.872" v="454" actId="26606"/>
          <ac:spMkLst>
            <pc:docMk/>
            <pc:sldMk cId="759775015" sldId="2147375383"/>
            <ac:spMk id="11" creationId="{F13C74B1-5B17-4795-BED0-7140497B445A}"/>
          </ac:spMkLst>
        </pc:spChg>
        <pc:spChg chg="add">
          <ac:chgData name="Kurt Eichenberger" userId="fb115c87-40cd-49e2-8eb7-65da25d3792e" providerId="ADAL" clId="{0A572F19-5D21-4D47-9C46-74EE88EE4D41}" dt="2022-10-31T20:10:10.872" v="454" actId="26606"/>
          <ac:spMkLst>
            <pc:docMk/>
            <pc:sldMk cId="759775015" sldId="2147375383"/>
            <ac:spMk id="13" creationId="{D4974D33-8DC5-464E-8C6D-BE58F0669C17}"/>
          </ac:spMkLst>
        </pc:spChg>
        <pc:picChg chg="ord">
          <ac:chgData name="Kurt Eichenberger" userId="fb115c87-40cd-49e2-8eb7-65da25d3792e" providerId="ADAL" clId="{0A572F19-5D21-4D47-9C46-74EE88EE4D41}" dt="2022-10-31T20:10:10.872" v="454" actId="26606"/>
          <ac:picMkLst>
            <pc:docMk/>
            <pc:sldMk cId="759775015" sldId="2147375383"/>
            <ac:picMk id="4" creationId="{828AC027-2A26-2F2E-5D6A-939F1F98227D}"/>
          </ac:picMkLst>
        </pc:picChg>
        <pc:picChg chg="add mod ord">
          <ac:chgData name="Kurt Eichenberger" userId="fb115c87-40cd-49e2-8eb7-65da25d3792e" providerId="ADAL" clId="{0A572F19-5D21-4D47-9C46-74EE88EE4D41}" dt="2022-10-31T20:10:10.872" v="454" actId="26606"/>
          <ac:picMkLst>
            <pc:docMk/>
            <pc:sldMk cId="759775015" sldId="2147375383"/>
            <ac:picMk id="6" creationId="{98EADBE5-4E0A-1E48-1AAD-6873A42ED0F3}"/>
          </ac:picMkLst>
        </pc:picChg>
      </pc:sldChg>
      <pc:sldChg chg="addSp delSp modSp add mod addAnim delAnim modAnim modNotesTx">
        <pc:chgData name="Kurt Eichenberger" userId="fb115c87-40cd-49e2-8eb7-65da25d3792e" providerId="ADAL" clId="{0A572F19-5D21-4D47-9C46-74EE88EE4D41}" dt="2022-11-02T10:52:28.810" v="3708" actId="122"/>
        <pc:sldMkLst>
          <pc:docMk/>
          <pc:sldMk cId="1060446143" sldId="2147375384"/>
        </pc:sldMkLst>
        <pc:spChg chg="del mod">
          <ac:chgData name="Kurt Eichenberger" userId="fb115c87-40cd-49e2-8eb7-65da25d3792e" providerId="ADAL" clId="{0A572F19-5D21-4D47-9C46-74EE88EE4D41}" dt="2022-11-02T09:07:17.281" v="3499" actId="478"/>
          <ac:spMkLst>
            <pc:docMk/>
            <pc:sldMk cId="1060446143" sldId="2147375384"/>
            <ac:spMk id="2" creationId="{E69F6A7E-FED7-E6CC-9ED9-0999FFEF3199}"/>
          </ac:spMkLst>
        </pc:spChg>
        <pc:spChg chg="del mod">
          <ac:chgData name="Kurt Eichenberger" userId="fb115c87-40cd-49e2-8eb7-65da25d3792e" providerId="ADAL" clId="{0A572F19-5D21-4D47-9C46-74EE88EE4D41}" dt="2022-10-31T20:14:07.480" v="501" actId="478"/>
          <ac:spMkLst>
            <pc:docMk/>
            <pc:sldMk cId="1060446143" sldId="2147375384"/>
            <ac:spMk id="3" creationId="{852DED89-F810-0EE0-ADF6-AA9C37EDCBE8}"/>
          </ac:spMkLst>
        </pc:spChg>
        <pc:spChg chg="add del mod">
          <ac:chgData name="Kurt Eichenberger" userId="fb115c87-40cd-49e2-8eb7-65da25d3792e" providerId="ADAL" clId="{0A572F19-5D21-4D47-9C46-74EE88EE4D41}" dt="2022-10-31T20:14:10.827" v="502" actId="478"/>
          <ac:spMkLst>
            <pc:docMk/>
            <pc:sldMk cId="1060446143" sldId="2147375384"/>
            <ac:spMk id="9" creationId="{0A7A4725-5035-4F6A-BB56-12E17FC31276}"/>
          </ac:spMkLst>
        </pc:spChg>
        <pc:spChg chg="del">
          <ac:chgData name="Kurt Eichenberger" userId="fb115c87-40cd-49e2-8eb7-65da25d3792e" providerId="ADAL" clId="{0A572F19-5D21-4D47-9C46-74EE88EE4D41}" dt="2022-10-31T20:13:59.845" v="500" actId="26606"/>
          <ac:spMkLst>
            <pc:docMk/>
            <pc:sldMk cId="1060446143" sldId="2147375384"/>
            <ac:spMk id="11" creationId="{F13C74B1-5B17-4795-BED0-7140497B445A}"/>
          </ac:spMkLst>
        </pc:spChg>
        <pc:spChg chg="add del mod">
          <ac:chgData name="Kurt Eichenberger" userId="fb115c87-40cd-49e2-8eb7-65da25d3792e" providerId="ADAL" clId="{0A572F19-5D21-4D47-9C46-74EE88EE4D41}" dt="2022-11-02T09:14:08.350" v="3559" actId="478"/>
          <ac:spMkLst>
            <pc:docMk/>
            <pc:sldMk cId="1060446143" sldId="2147375384"/>
            <ac:spMk id="12" creationId="{CD7C9FBB-4DD3-2C76-29DD-B577F08CCD81}"/>
          </ac:spMkLst>
        </pc:spChg>
        <pc:spChg chg="del">
          <ac:chgData name="Kurt Eichenberger" userId="fb115c87-40cd-49e2-8eb7-65da25d3792e" providerId="ADAL" clId="{0A572F19-5D21-4D47-9C46-74EE88EE4D41}" dt="2022-10-31T20:13:59.845" v="500" actId="26606"/>
          <ac:spMkLst>
            <pc:docMk/>
            <pc:sldMk cId="1060446143" sldId="2147375384"/>
            <ac:spMk id="13" creationId="{D4974D33-8DC5-464E-8C6D-BE58F0669C17}"/>
          </ac:spMkLst>
        </pc:spChg>
        <pc:spChg chg="add mod">
          <ac:chgData name="Kurt Eichenberger" userId="fb115c87-40cd-49e2-8eb7-65da25d3792e" providerId="ADAL" clId="{0A572F19-5D21-4D47-9C46-74EE88EE4D41}" dt="2022-11-02T10:52:28.810" v="3708" actId="122"/>
          <ac:spMkLst>
            <pc:docMk/>
            <pc:sldMk cId="1060446143" sldId="2147375384"/>
            <ac:spMk id="16" creationId="{BC9A3E97-C42F-841E-2EC7-47094D8A9133}"/>
          </ac:spMkLst>
        </pc:spChg>
        <pc:spChg chg="add del">
          <ac:chgData name="Kurt Eichenberger" userId="fb115c87-40cd-49e2-8eb7-65da25d3792e" providerId="ADAL" clId="{0A572F19-5D21-4D47-9C46-74EE88EE4D41}" dt="2022-10-31T20:15:13.200" v="512" actId="26606"/>
          <ac:spMkLst>
            <pc:docMk/>
            <pc:sldMk cId="1060446143" sldId="2147375384"/>
            <ac:spMk id="18" creationId="{79BB35BC-D5C2-4C8B-A22A-A71E6191913B}"/>
          </ac:spMkLst>
        </pc:spChg>
        <pc:spChg chg="add">
          <ac:chgData name="Kurt Eichenberger" userId="fb115c87-40cd-49e2-8eb7-65da25d3792e" providerId="ADAL" clId="{0A572F19-5D21-4D47-9C46-74EE88EE4D41}" dt="2022-10-31T20:15:13.200" v="512" actId="26606"/>
          <ac:spMkLst>
            <pc:docMk/>
            <pc:sldMk cId="1060446143" sldId="2147375384"/>
            <ac:spMk id="23" creationId="{06DA9DF9-31F7-4056-B42E-878CC92417B8}"/>
          </ac:spMkLst>
        </pc:spChg>
        <pc:picChg chg="del">
          <ac:chgData name="Kurt Eichenberger" userId="fb115c87-40cd-49e2-8eb7-65da25d3792e" providerId="ADAL" clId="{0A572F19-5D21-4D47-9C46-74EE88EE4D41}" dt="2022-10-31T20:13:50.585" v="496" actId="478"/>
          <ac:picMkLst>
            <pc:docMk/>
            <pc:sldMk cId="1060446143" sldId="2147375384"/>
            <ac:picMk id="6" creationId="{98EADBE5-4E0A-1E48-1AAD-6873A42ED0F3}"/>
          </ac:picMkLst>
        </pc:picChg>
        <pc:picChg chg="add del mod ord">
          <ac:chgData name="Kurt Eichenberger" userId="fb115c87-40cd-49e2-8eb7-65da25d3792e" providerId="ADAL" clId="{0A572F19-5D21-4D47-9C46-74EE88EE4D41}" dt="2022-11-02T09:04:38.628" v="3498" actId="478"/>
          <ac:picMkLst>
            <pc:docMk/>
            <pc:sldMk cId="1060446143" sldId="2147375384"/>
            <ac:picMk id="7" creationId="{61514B7F-ADB4-A89C-84D3-AE851F44A37C}"/>
          </ac:picMkLst>
        </pc:picChg>
        <pc:picChg chg="add mod">
          <ac:chgData name="Kurt Eichenberger" userId="fb115c87-40cd-49e2-8eb7-65da25d3792e" providerId="ADAL" clId="{0A572F19-5D21-4D47-9C46-74EE88EE4D41}" dt="2022-11-02T10:48:09.315" v="3618" actId="1076"/>
          <ac:picMkLst>
            <pc:docMk/>
            <pc:sldMk cId="1060446143" sldId="2147375384"/>
            <ac:picMk id="15" creationId="{581B18A2-944A-5981-E37D-CFA4F47A78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2C04B-CC69-4BCC-A855-1D186D11F288}" type="datetimeFigureOut">
              <a:rPr lang="de-CH" smtClean="0"/>
              <a:t>31.10.2022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C2E02-0D90-49D3-87A5-DCAFB6B2E4E0}" type="slidenum">
              <a:rPr lang="de-CH" smtClean="0"/>
              <a:t>‹#›</a:t>
            </a:fld>
            <a:endParaRPr lang="de-CH"/>
          </a:p>
        </p:txBody>
      </p:sp>
    </p:spTree>
    <p:extLst>
      <p:ext uri="{BB962C8B-B14F-4D97-AF65-F5344CB8AC3E}">
        <p14:creationId xmlns:p14="http://schemas.microsoft.com/office/powerpoint/2010/main" val="36906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Bild: Warming Stripes for Switzerland from 1864-2020, Ed Hawkins, National Centre for Atmospheric Science, University of Reading. </a:t>
            </a:r>
          </a:p>
          <a:p>
            <a:endParaRPr lang="en-GB"/>
          </a:p>
          <a:p>
            <a:endParaRPr lang="en-GB"/>
          </a:p>
          <a:p>
            <a:endParaRPr lang="en-GB"/>
          </a:p>
          <a:p>
            <a:r>
              <a:rPr lang="en-GB"/>
              <a:t>© ESA  / NASA, © NASA / WWF-Canada, © Elisabeth Kruger / WWF-US</a:t>
            </a:r>
          </a:p>
          <a:p>
            <a:endParaRPr lang="en-GB"/>
          </a:p>
        </p:txBody>
      </p:sp>
      <p:sp>
        <p:nvSpPr>
          <p:cNvPr id="4" name="Foliennummernplatzhalter 3"/>
          <p:cNvSpPr>
            <a:spLocks noGrp="1"/>
          </p:cNvSpPr>
          <p:nvPr>
            <p:ph type="sldNum" sz="quarter" idx="5"/>
          </p:nvPr>
        </p:nvSpPr>
        <p:spPr/>
        <p:txBody>
          <a:bodyPr/>
          <a:lstStyle/>
          <a:p>
            <a:fld id="{5D14FFB2-182B-BC4E-BFD3-FF8B4B8B958A}" type="slidenum">
              <a:rPr lang="en-US" smtClean="0"/>
              <a:t>1</a:t>
            </a:fld>
            <a:endParaRPr lang="en-US"/>
          </a:p>
        </p:txBody>
      </p:sp>
    </p:spTree>
    <p:extLst>
      <p:ext uri="{BB962C8B-B14F-4D97-AF65-F5344CB8AC3E}">
        <p14:creationId xmlns:p14="http://schemas.microsoft.com/office/powerpoint/2010/main" val="355534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panose="020F0502020204030204" pitchFamily="34" charset="0"/>
                <a:ea typeface="Calibri" panose="020F0502020204030204" pitchFamily="34" charset="0"/>
              </a:rPr>
              <a:t>Energiestadt wird nächstes Jahr seine Kriterien auf Paris trimmen resp. möglichst viele Ziele der Klima- und Energiecharta übernehmen und somit Zeiträume von Netto-Null vor 2040 anvisieren. Das bedeutet, dass Gemeinden schon heute keinerlei Investitionen in fossil betriebenen Anlagen, Fahrzeuge, Gebäude etc. machen und einen schrittweisen Umbauplan festlegen. Gemeinden sollen das so tun, dass es für alle in der Gemeinde zum neuen Normal wird.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Im Baureglement können die Gemeinden zwar Verschärfungen bei den Wärmedämmungen machen. Weitergehende Solar-Vorschriften sind beispielsweise nicht möglich.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Anteil erneuerbarer Energie im Wärme- und Stromverbrauch bei den gemeindeeigenen Gebäuden ist zu gering.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Sehr viele gemeindeeigene Gebäude sind noch nicht energetisch saniert.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0" i="0" dirty="0">
                <a:solidFill>
                  <a:srgbClr val="000000"/>
                </a:solidFill>
                <a:effectLst/>
                <a:latin typeface="SourceSansPro"/>
              </a:rPr>
              <a:t>Die Schweiz nutzte 2019 3,87 Prozent ihres Potenzials auf Dächern für Solarstrom (Stand 2020). Das ist nur knapp 0,8 Prozent mehr als im Jahr 2017. Bern 2.34,  Köniz 3.07, Ittigen 3.4, Ostermundigen 1.45, Wohlen 5.58, Münsingen 5.05, </a:t>
            </a:r>
            <a:r>
              <a:rPr lang="de-CH" b="0" i="0" dirty="0" err="1">
                <a:solidFill>
                  <a:srgbClr val="000000"/>
                </a:solidFill>
                <a:effectLst/>
                <a:latin typeface="SourceSansPro"/>
              </a:rPr>
              <a:t>Meikirch</a:t>
            </a:r>
            <a:r>
              <a:rPr lang="de-CH" b="0" i="0" dirty="0">
                <a:solidFill>
                  <a:srgbClr val="000000"/>
                </a:solidFill>
                <a:effectLst/>
                <a:latin typeface="SourceSansPro"/>
              </a:rPr>
              <a:t> 5.69, Zollikofen 3.34, Muri 2.59, Wichtrach 4.38, Neuenegg 3.28, Riggisberg 3.11, Gerzensee 2.78, Kirchlindach 5.06, </a:t>
            </a:r>
            <a:r>
              <a:rPr lang="de-CH" b="0" i="0" dirty="0" err="1">
                <a:solidFill>
                  <a:srgbClr val="000000"/>
                </a:solidFill>
                <a:effectLst/>
                <a:latin typeface="SourceSansPro"/>
              </a:rPr>
              <a:t>Vechigen</a:t>
            </a:r>
            <a:r>
              <a:rPr lang="de-CH" b="0" i="0" dirty="0">
                <a:solidFill>
                  <a:srgbClr val="000000"/>
                </a:solidFill>
                <a:effectLst/>
                <a:latin typeface="SourceSansPro"/>
              </a:rPr>
              <a:t> 4.58, </a:t>
            </a:r>
            <a:r>
              <a:rPr lang="de-CH" b="0" i="0" dirty="0" err="1">
                <a:solidFill>
                  <a:srgbClr val="000000"/>
                </a:solidFill>
                <a:effectLst/>
                <a:latin typeface="SourceSansPro"/>
              </a:rPr>
              <a:t>Schwarzenburg</a:t>
            </a:r>
            <a:r>
              <a:rPr lang="de-CH" b="0" i="0" dirty="0">
                <a:solidFill>
                  <a:srgbClr val="000000"/>
                </a:solidFill>
                <a:effectLst/>
                <a:latin typeface="SourceSansPro"/>
              </a:rPr>
              <a:t> 3.53, Bäriswil 4.1.</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p:txBody>
      </p:sp>
      <p:sp>
        <p:nvSpPr>
          <p:cNvPr id="4" name="Slide Number Placeholder 3"/>
          <p:cNvSpPr>
            <a:spLocks noGrp="1"/>
          </p:cNvSpPr>
          <p:nvPr>
            <p:ph type="sldNum" sz="quarter" idx="5"/>
          </p:nvPr>
        </p:nvSpPr>
        <p:spPr/>
        <p:txBody>
          <a:bodyPr/>
          <a:lstStyle/>
          <a:p>
            <a:fld id="{A77C2E02-0D90-49D3-87A5-DCAFB6B2E4E0}" type="slidenum">
              <a:rPr lang="de-CH" smtClean="0"/>
              <a:t>4</a:t>
            </a:fld>
            <a:endParaRPr lang="de-CH"/>
          </a:p>
        </p:txBody>
      </p:sp>
    </p:spTree>
    <p:extLst>
      <p:ext uri="{BB962C8B-B14F-4D97-AF65-F5344CB8AC3E}">
        <p14:creationId xmlns:p14="http://schemas.microsoft.com/office/powerpoint/2010/main" val="29079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panose="020F0502020204030204" pitchFamily="34" charset="0"/>
                <a:ea typeface="Calibri" panose="020F0502020204030204" pitchFamily="34" charset="0"/>
              </a:rPr>
              <a:t>Bund muss bis 2030 </a:t>
            </a:r>
            <a:r>
              <a:rPr lang="de-CH" sz="1800" dirty="0" err="1">
                <a:effectLst/>
                <a:latin typeface="Calibri" panose="020F0502020204030204" pitchFamily="34" charset="0"/>
                <a:ea typeface="Calibri" panose="020F0502020204030204" pitchFamily="34" charset="0"/>
              </a:rPr>
              <a:t>sämtlöiche</a:t>
            </a:r>
            <a:r>
              <a:rPr lang="de-CH" sz="1800" dirty="0">
                <a:effectLst/>
                <a:latin typeface="Calibri" panose="020F0502020204030204" pitchFamily="34" charset="0"/>
                <a:ea typeface="Calibri" panose="020F0502020204030204" pitchFamily="34" charset="0"/>
              </a:rPr>
              <a:t> seine Infrastrukturen/Gebäude für </a:t>
            </a:r>
            <a:r>
              <a:rPr lang="de-CH" sz="1800" dirty="0" err="1">
                <a:effectLst/>
                <a:latin typeface="Calibri" panose="020F0502020204030204" pitchFamily="34" charset="0"/>
                <a:ea typeface="Calibri" panose="020F0502020204030204" pitchFamily="34" charset="0"/>
              </a:rPr>
              <a:t>solarenergie</a:t>
            </a:r>
            <a:r>
              <a:rPr lang="de-CH" sz="1800" dirty="0">
                <a:effectLst/>
                <a:latin typeface="Calibri" panose="020F0502020204030204" pitchFamily="34" charset="0"/>
                <a:ea typeface="Calibri" panose="020F0502020204030204" pitchFamily="34" charset="0"/>
              </a:rPr>
              <a:t> nutzen. Das können gemeinden schneller….</a:t>
            </a:r>
          </a:p>
          <a:p>
            <a:endParaRPr lang="de-CH" dirty="0"/>
          </a:p>
        </p:txBody>
      </p:sp>
      <p:sp>
        <p:nvSpPr>
          <p:cNvPr id="4" name="Slide Number Placeholder 3"/>
          <p:cNvSpPr>
            <a:spLocks noGrp="1"/>
          </p:cNvSpPr>
          <p:nvPr>
            <p:ph type="sldNum" sz="quarter" idx="5"/>
          </p:nvPr>
        </p:nvSpPr>
        <p:spPr/>
        <p:txBody>
          <a:bodyPr/>
          <a:lstStyle/>
          <a:p>
            <a:fld id="{A77C2E02-0D90-49D3-87A5-DCAFB6B2E4E0}" type="slidenum">
              <a:rPr lang="de-CH" smtClean="0"/>
              <a:t>5</a:t>
            </a:fld>
            <a:endParaRPr lang="de-CH"/>
          </a:p>
        </p:txBody>
      </p:sp>
    </p:spTree>
    <p:extLst>
      <p:ext uri="{BB962C8B-B14F-4D97-AF65-F5344CB8AC3E}">
        <p14:creationId xmlns:p14="http://schemas.microsoft.com/office/powerpoint/2010/main" val="310510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800" dirty="0">
                <a:effectLst/>
                <a:latin typeface="Calibri" panose="020F0502020204030204" pitchFamily="34" charset="0"/>
                <a:ea typeface="Calibri" panose="020F0502020204030204" pitchFamily="34" charset="0"/>
              </a:rPr>
              <a:t>Energiestadt wird nächstes Jahr seine Kriterien auf Paris trimmen resp. möglichst viele Ziele der Klima- und Energiecharta übernehmen und somit Zeiträume von Netto-Null vor 2040 anvisieren. Das bedeutet, dass Gemeinden schon heute keinerlei Investitionen in fossil betriebenen Anlagen, Fahrzeuge, Gebäude etc. machen und einen schrittweisen Umbauplan festlegen. Gemeinden sollen das so tun, dass es für alle in der Gemeinde zum neuen Normal wird. </a:t>
            </a:r>
          </a:p>
          <a:p>
            <a:r>
              <a:rPr lang="de-CH" sz="1800" dirty="0">
                <a:effectLst/>
                <a:latin typeface="Calibri" panose="020F0502020204030204" pitchFamily="34" charset="0"/>
                <a:ea typeface="Calibri" panose="020F0502020204030204" pitchFamily="34" charset="0"/>
              </a:rPr>
              <a:t>Bund muss bis 2030 seine Infrastrukturen/Gebäude für Solarenergie nutzen. Das können gemeinden schneller….</a:t>
            </a:r>
            <a:endParaRPr lang="de-CH" dirty="0"/>
          </a:p>
        </p:txBody>
      </p:sp>
      <p:sp>
        <p:nvSpPr>
          <p:cNvPr id="4" name="Slide Number Placeholder 3"/>
          <p:cNvSpPr>
            <a:spLocks noGrp="1"/>
          </p:cNvSpPr>
          <p:nvPr>
            <p:ph type="sldNum" sz="quarter" idx="5"/>
          </p:nvPr>
        </p:nvSpPr>
        <p:spPr/>
        <p:txBody>
          <a:bodyPr/>
          <a:lstStyle/>
          <a:p>
            <a:fld id="{A77C2E02-0D90-49D3-87A5-DCAFB6B2E4E0}" type="slidenum">
              <a:rPr lang="de-CH" smtClean="0"/>
              <a:t>6</a:t>
            </a:fld>
            <a:endParaRPr lang="de-CH"/>
          </a:p>
        </p:txBody>
      </p:sp>
    </p:spTree>
    <p:extLst>
      <p:ext uri="{BB962C8B-B14F-4D97-AF65-F5344CB8AC3E}">
        <p14:creationId xmlns:p14="http://schemas.microsoft.com/office/powerpoint/2010/main" val="135639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Gesunden Menschenverstand anwenden. Solches sollten wir künftig nicht mehr sehen.</a:t>
            </a:r>
          </a:p>
        </p:txBody>
      </p:sp>
      <p:sp>
        <p:nvSpPr>
          <p:cNvPr id="4" name="Slide Number Placeholder 3"/>
          <p:cNvSpPr>
            <a:spLocks noGrp="1"/>
          </p:cNvSpPr>
          <p:nvPr>
            <p:ph type="sldNum" sz="quarter" idx="5"/>
          </p:nvPr>
        </p:nvSpPr>
        <p:spPr/>
        <p:txBody>
          <a:bodyPr/>
          <a:lstStyle/>
          <a:p>
            <a:fld id="{A77C2E02-0D90-49D3-87A5-DCAFB6B2E4E0}" type="slidenum">
              <a:rPr lang="de-CH" smtClean="0"/>
              <a:t>7</a:t>
            </a:fld>
            <a:endParaRPr lang="de-CH"/>
          </a:p>
        </p:txBody>
      </p:sp>
    </p:spTree>
    <p:extLst>
      <p:ext uri="{BB962C8B-B14F-4D97-AF65-F5344CB8AC3E}">
        <p14:creationId xmlns:p14="http://schemas.microsoft.com/office/powerpoint/2010/main" val="140119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99D34-9B1A-8993-35A2-4B9A2E2639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807469B3-9A29-FD2C-54CC-65907BFF0C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1D9F7F7B-15C7-22EE-0840-89305BBC6F5A}"/>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A6B34D33-A5B7-FAFC-C17B-03AA20E7681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666F6CF-636C-BFC9-76A4-5E7D03BA43B0}"/>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121065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6CBE2-A7B3-F551-B8D7-C0A194BBF2D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F5B3FA4-6092-E690-E7E2-4C071A3FD76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17AE139-5FBE-1368-BBE7-3B4CE67EDE62}"/>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D3EB94D4-A491-AB7D-8CBC-A4D0B312A8A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9E04DB4-0557-9180-D3D3-62C9CFE2BC3A}"/>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62699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B69CCA7-CB6F-934A-A401-E6CA73E8594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88EF1B4-3002-D715-8847-DE741585AF0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73E397E-50CE-9266-139A-AC0B1E79C459}"/>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3E0FE902-D81E-60D8-BA06-2620E467707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7BD9FA8-4EC7-4669-6C3F-B28CEE9EE09D}"/>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1899748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 Heading + Subheadin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CB1FF306-8F33-4385-8177-9DD54E8E02D4}"/>
              </a:ext>
            </a:extLst>
          </p:cNvPr>
          <p:cNvSpPr>
            <a:spLocks noGrp="1"/>
          </p:cNvSpPr>
          <p:nvPr>
            <p:ph type="pic" sz="quarter" idx="10" hasCustomPrompt="1"/>
          </p:nvPr>
        </p:nvSpPr>
        <p:spPr bwMode="gray">
          <a:xfrm>
            <a:off x="227014" y="225426"/>
            <a:ext cx="11737975" cy="6407151"/>
          </a:xfrm>
          <a:custGeom>
            <a:avLst/>
            <a:gdLst>
              <a:gd name="connsiteX0" fmla="*/ 0 w 11737975"/>
              <a:gd name="connsiteY0" fmla="*/ 0 h 6407151"/>
              <a:gd name="connsiteX1" fmla="*/ 225425 w 11737975"/>
              <a:gd name="connsiteY1" fmla="*/ 0 h 6407151"/>
              <a:gd name="connsiteX2" fmla="*/ 225425 w 11737975"/>
              <a:gd name="connsiteY2" fmla="*/ 1587 h 6407151"/>
              <a:gd name="connsiteX3" fmla="*/ 1092961 w 11737975"/>
              <a:gd name="connsiteY3" fmla="*/ 1587 h 6407151"/>
              <a:gd name="connsiteX4" fmla="*/ 1092961 w 11737975"/>
              <a:gd name="connsiteY4" fmla="*/ 0 h 6407151"/>
              <a:gd name="connsiteX5" fmla="*/ 11737975 w 11737975"/>
              <a:gd name="connsiteY5" fmla="*/ 0 h 6407151"/>
              <a:gd name="connsiteX6" fmla="*/ 11737975 w 11737975"/>
              <a:gd name="connsiteY6" fmla="*/ 6407151 h 6407151"/>
              <a:gd name="connsiteX7" fmla="*/ 0 w 11737975"/>
              <a:gd name="connsiteY7" fmla="*/ 6407151 h 640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7975" h="6407151">
                <a:moveTo>
                  <a:pt x="0" y="0"/>
                </a:moveTo>
                <a:lnTo>
                  <a:pt x="225425" y="0"/>
                </a:lnTo>
                <a:lnTo>
                  <a:pt x="225425" y="1587"/>
                </a:lnTo>
                <a:lnTo>
                  <a:pt x="1092961" y="1587"/>
                </a:lnTo>
                <a:lnTo>
                  <a:pt x="1092961" y="0"/>
                </a:lnTo>
                <a:lnTo>
                  <a:pt x="11737975" y="0"/>
                </a:lnTo>
                <a:lnTo>
                  <a:pt x="11737975" y="6407151"/>
                </a:lnTo>
                <a:lnTo>
                  <a:pt x="0" y="6407151"/>
                </a:lnTo>
                <a:close/>
              </a:path>
            </a:pathLst>
          </a:custGeom>
          <a:solidFill>
            <a:schemeClr val="bg1">
              <a:lumMod val="85000"/>
            </a:schemeClr>
          </a:solidFill>
        </p:spPr>
        <p:txBody>
          <a:bodyPr wrap="square" rIns="576000" anchor="ctr">
            <a:noAutofit/>
          </a:bodyPr>
          <a:lstStyle>
            <a:lvl1pPr marL="0" indent="0" algn="ctr">
              <a:buFontTx/>
              <a:buNone/>
              <a:defRPr b="0" i="0">
                <a:solidFill>
                  <a:schemeClr val="bg1"/>
                </a:solidFill>
                <a:latin typeface="+mj-lt"/>
                <a:cs typeface="Arial" panose="020B0604020202020204" pitchFamily="34" charset="0"/>
              </a:defRPr>
            </a:lvl1pPr>
          </a:lstStyle>
          <a:p>
            <a:r>
              <a:rPr lang="en-GB"/>
              <a:t>CLICK HERE TO ADD A NEW IMAGE</a:t>
            </a:r>
          </a:p>
        </p:txBody>
      </p:sp>
      <p:sp>
        <p:nvSpPr>
          <p:cNvPr id="2" name="Title 1">
            <a:extLst>
              <a:ext uri="{FF2B5EF4-FFF2-40B4-BE49-F238E27FC236}">
                <a16:creationId xmlns:a16="http://schemas.microsoft.com/office/drawing/2014/main" id="{8254E51C-CFAD-D347-A9DF-2D450F55750D}"/>
              </a:ext>
            </a:extLst>
          </p:cNvPr>
          <p:cNvSpPr>
            <a:spLocks noGrp="1"/>
          </p:cNvSpPr>
          <p:nvPr>
            <p:ph type="title" hasCustomPrompt="1"/>
          </p:nvPr>
        </p:nvSpPr>
        <p:spPr bwMode="gray">
          <a:xfrm>
            <a:off x="6108001" y="3717032"/>
            <a:ext cx="6094844" cy="1748510"/>
          </a:xfrm>
          <a:solidFill>
            <a:schemeClr val="tx1"/>
          </a:solidFill>
        </p:spPr>
        <p:txBody>
          <a:bodyPr wrap="square" lIns="251999" tIns="216000" rIns="432000" bIns="144000" anchor="b" anchorCtr="0">
            <a:spAutoFit/>
          </a:bodyPr>
          <a:lstStyle>
            <a:lvl1pPr>
              <a:defRPr sz="5000" b="0" i="0" cap="none" baseline="0">
                <a:solidFill>
                  <a:schemeClr val="bg1"/>
                </a:solidFill>
                <a:latin typeface="+mj-lt"/>
                <a:cs typeface="Arial" panose="020B0604020202020204" pitchFamily="34" charset="0"/>
              </a:defRPr>
            </a:lvl1pPr>
          </a:lstStyle>
          <a:p>
            <a:r>
              <a:rPr lang="en-GB"/>
              <a:t>Presentation heading </a:t>
            </a:r>
            <a:br>
              <a:rPr lang="en-GB"/>
            </a:br>
            <a:r>
              <a:rPr lang="en-GB"/>
              <a:t>to go here</a:t>
            </a:r>
          </a:p>
        </p:txBody>
      </p:sp>
      <p:sp>
        <p:nvSpPr>
          <p:cNvPr id="9" name="Text Placeholder 3">
            <a:extLst>
              <a:ext uri="{FF2B5EF4-FFF2-40B4-BE49-F238E27FC236}">
                <a16:creationId xmlns:a16="http://schemas.microsoft.com/office/drawing/2014/main" id="{2F7D097D-259F-5E41-98A0-F61779783448}"/>
              </a:ext>
            </a:extLst>
          </p:cNvPr>
          <p:cNvSpPr>
            <a:spLocks noGrp="1"/>
          </p:cNvSpPr>
          <p:nvPr>
            <p:ph type="body" sz="quarter" idx="11" hasCustomPrompt="1"/>
          </p:nvPr>
        </p:nvSpPr>
        <p:spPr bwMode="gray">
          <a:xfrm>
            <a:off x="452437" y="6165304"/>
            <a:ext cx="2979267" cy="288032"/>
          </a:xfrm>
        </p:spPr>
        <p:txBody>
          <a:bodyPr>
            <a:noAutofit/>
          </a:bodyPr>
          <a:lstStyle>
            <a:lvl1pPr marL="0" indent="0">
              <a:buNone/>
              <a:defRPr sz="180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1400" b="0" i="0">
                <a:solidFill>
                  <a:schemeClr val="bg1"/>
                </a:solidFill>
                <a:latin typeface="Arial" panose="020B0604020202020204" pitchFamily="34" charset="0"/>
                <a:cs typeface="Arial" panose="020B0604020202020204" pitchFamily="34" charset="0"/>
              </a:defRPr>
            </a:lvl2pPr>
            <a:lvl3pPr marL="914377" indent="0">
              <a:buNone/>
              <a:defRPr sz="1400" b="0" i="0">
                <a:solidFill>
                  <a:schemeClr val="bg1"/>
                </a:solidFill>
                <a:latin typeface="Arial" panose="020B0604020202020204" pitchFamily="34" charset="0"/>
                <a:cs typeface="Arial" panose="020B0604020202020204" pitchFamily="34" charset="0"/>
              </a:defRPr>
            </a:lvl3pPr>
            <a:lvl4pPr marL="1371566" indent="0">
              <a:buNone/>
              <a:defRPr sz="1400" b="0" i="0">
                <a:solidFill>
                  <a:schemeClr val="bg1"/>
                </a:solidFill>
                <a:latin typeface="Arial" panose="020B0604020202020204" pitchFamily="34" charset="0"/>
                <a:cs typeface="Arial" panose="020B0604020202020204" pitchFamily="34" charset="0"/>
              </a:defRPr>
            </a:lvl4pPr>
            <a:lvl5pPr marL="1828754" indent="0">
              <a:buNone/>
              <a:defRPr sz="1400" b="0" i="0">
                <a:solidFill>
                  <a:schemeClr val="bg1"/>
                </a:solidFill>
                <a:latin typeface="Arial" panose="020B0604020202020204" pitchFamily="34" charset="0"/>
                <a:cs typeface="Arial" panose="020B0604020202020204" pitchFamily="34" charset="0"/>
              </a:defRPr>
            </a:lvl5pPr>
          </a:lstStyle>
          <a:p>
            <a:pPr lvl="0"/>
            <a:r>
              <a:rPr lang="en-GB"/>
              <a:t>Month XXXX</a:t>
            </a:r>
          </a:p>
        </p:txBody>
      </p:sp>
      <p:sp>
        <p:nvSpPr>
          <p:cNvPr id="8" name="Text Placeholder 3">
            <a:extLst>
              <a:ext uri="{FF2B5EF4-FFF2-40B4-BE49-F238E27FC236}">
                <a16:creationId xmlns:a16="http://schemas.microsoft.com/office/drawing/2014/main" id="{653BDA09-D17A-724C-B97E-855A2B4469AE}"/>
              </a:ext>
            </a:extLst>
          </p:cNvPr>
          <p:cNvSpPr>
            <a:spLocks noGrp="1"/>
          </p:cNvSpPr>
          <p:nvPr>
            <p:ph type="body" sz="quarter" idx="12" hasCustomPrompt="1"/>
          </p:nvPr>
        </p:nvSpPr>
        <p:spPr bwMode="gray">
          <a:xfrm>
            <a:off x="9264352" y="6309320"/>
            <a:ext cx="2595614" cy="216024"/>
          </a:xfrm>
        </p:spPr>
        <p:txBody>
          <a:bodyPr>
            <a:noAutofit/>
          </a:bodyPr>
          <a:lstStyle>
            <a:lvl1pPr marL="0" indent="0" algn="r">
              <a:buNone/>
              <a:defRPr sz="80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lgn="r">
              <a:spcBef>
                <a:spcPts val="0"/>
              </a:spcBef>
              <a:buNone/>
              <a:defRPr sz="800" b="0" i="0">
                <a:solidFill>
                  <a:schemeClr val="bg1"/>
                </a:solidFill>
                <a:latin typeface="Arial" panose="020B0604020202020204" pitchFamily="34" charset="0"/>
                <a:cs typeface="Arial" panose="020B0604020202020204" pitchFamily="34" charset="0"/>
              </a:defRPr>
            </a:lvl2pPr>
            <a:lvl3pPr marL="914377" indent="0">
              <a:buNone/>
              <a:defRPr sz="1400" b="0" i="0">
                <a:solidFill>
                  <a:schemeClr val="bg1"/>
                </a:solidFill>
                <a:latin typeface="Arial" panose="020B0604020202020204" pitchFamily="34" charset="0"/>
                <a:cs typeface="Arial" panose="020B0604020202020204" pitchFamily="34" charset="0"/>
              </a:defRPr>
            </a:lvl3pPr>
            <a:lvl4pPr marL="1371566" indent="0">
              <a:buNone/>
              <a:defRPr sz="1400" b="0" i="0">
                <a:solidFill>
                  <a:schemeClr val="bg1"/>
                </a:solidFill>
                <a:latin typeface="Arial" panose="020B0604020202020204" pitchFamily="34" charset="0"/>
                <a:cs typeface="Arial" panose="020B0604020202020204" pitchFamily="34" charset="0"/>
              </a:defRPr>
            </a:lvl4pPr>
            <a:lvl5pPr marL="1828754" indent="0">
              <a:buNone/>
              <a:defRPr sz="1400" b="0" i="0">
                <a:solidFill>
                  <a:schemeClr val="bg1"/>
                </a:solidFill>
                <a:latin typeface="Arial" panose="020B0604020202020204" pitchFamily="34" charset="0"/>
                <a:cs typeface="Arial" panose="020B0604020202020204" pitchFamily="34" charset="0"/>
              </a:defRPr>
            </a:lvl5pPr>
          </a:lstStyle>
          <a:p>
            <a:pPr lvl="0"/>
            <a:r>
              <a:rPr lang="en-GB">
                <a:effectLst/>
                <a:latin typeface="Arial" panose="020B0604020202020204" pitchFamily="34" charset="0"/>
              </a:rPr>
              <a:t>© Juergen Freund - www.jurgenfreund.com</a:t>
            </a:r>
          </a:p>
        </p:txBody>
      </p:sp>
      <p:sp>
        <p:nvSpPr>
          <p:cNvPr id="7" name="Subtitle 2">
            <a:extLst>
              <a:ext uri="{FF2B5EF4-FFF2-40B4-BE49-F238E27FC236}">
                <a16:creationId xmlns:a16="http://schemas.microsoft.com/office/drawing/2014/main" id="{2F3EDBAE-FA8A-1F42-BF5B-49DB46F0681F}"/>
              </a:ext>
            </a:extLst>
          </p:cNvPr>
          <p:cNvSpPr>
            <a:spLocks noGrp="1"/>
          </p:cNvSpPr>
          <p:nvPr>
            <p:ph type="subTitle" idx="1" hasCustomPrompt="1"/>
          </p:nvPr>
        </p:nvSpPr>
        <p:spPr bwMode="gray">
          <a:xfrm>
            <a:off x="6109155" y="5418501"/>
            <a:ext cx="6093691" cy="623792"/>
          </a:xfrm>
          <a:solidFill>
            <a:schemeClr val="tx1"/>
          </a:solidFill>
        </p:spPr>
        <p:txBody>
          <a:bodyPr wrap="square" lIns="251999" tIns="0" rIns="432000" bIns="251999" anchor="ctr">
            <a:spAutoFit/>
          </a:bodyPr>
          <a:lstStyle>
            <a:lvl1pPr marL="0" indent="0" algn="l">
              <a:buNone/>
              <a:defRPr sz="2400" b="0" i="0" cap="none">
                <a:solidFill>
                  <a:schemeClr val="bg1"/>
                </a:solidFill>
                <a:latin typeface="+mj-lt"/>
                <a:cs typeface="Arial" panose="020B0604020202020204" pitchFamily="34" charset="0"/>
              </a:defRPr>
            </a:lvl1pPr>
            <a:lvl2pPr marL="0" indent="0" algn="l">
              <a:buNone/>
              <a:defRPr sz="2000">
                <a:solidFill>
                  <a:schemeClr val="bg1"/>
                </a:solidFill>
                <a:latin typeface="+mj-lt"/>
              </a:defRPr>
            </a:lvl2pPr>
            <a:lvl3pPr marL="0" indent="0" algn="l">
              <a:buNone/>
              <a:defRPr sz="2000">
                <a:solidFill>
                  <a:schemeClr val="bg1"/>
                </a:solidFill>
                <a:latin typeface="+mj-lt"/>
              </a:defRPr>
            </a:lvl3pPr>
            <a:lvl4pPr marL="0" indent="0" algn="l">
              <a:buNone/>
              <a:defRPr sz="1800">
                <a:solidFill>
                  <a:schemeClr val="bg1"/>
                </a:solidFill>
                <a:latin typeface="+mj-lt"/>
              </a:defRPr>
            </a:lvl4pPr>
            <a:lvl5pPr marL="0" indent="0" algn="l">
              <a:buNone/>
              <a:defRPr sz="1600">
                <a:solidFill>
                  <a:schemeClr val="bg1"/>
                </a:solidFill>
                <a:latin typeface="+mj-lt"/>
              </a:defRPr>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GB"/>
              <a:t>Presentation subheading to go here</a:t>
            </a:r>
          </a:p>
        </p:txBody>
      </p:sp>
      <p:sp>
        <p:nvSpPr>
          <p:cNvPr id="10" name="Textplatzhalter 3">
            <a:extLst>
              <a:ext uri="{FF2B5EF4-FFF2-40B4-BE49-F238E27FC236}">
                <a16:creationId xmlns:a16="http://schemas.microsoft.com/office/drawing/2014/main" id="{657533CE-E077-4F7D-B92A-AA351737170A}"/>
              </a:ext>
            </a:extLst>
          </p:cNvPr>
          <p:cNvSpPr>
            <a:spLocks noGrp="1"/>
          </p:cNvSpPr>
          <p:nvPr>
            <p:ph type="body" sz="quarter" idx="18" hasCustomPrompt="1"/>
          </p:nvPr>
        </p:nvSpPr>
        <p:spPr>
          <a:xfrm>
            <a:off x="421313" y="166734"/>
            <a:ext cx="928800" cy="1065600"/>
          </a:xfrm>
          <a:blipFill dpi="0" rotWithShape="1">
            <a:blip r:embed="rId2"/>
            <a:srcRect/>
            <a:stretch>
              <a:fillRect/>
            </a:stretch>
          </a:blipFill>
        </p:spPr>
        <p:txBody>
          <a:bodyPr lIns="0" tIns="0" rIns="0" bIns="0"/>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indent="0">
              <a:spcBef>
                <a:spcPts val="0"/>
              </a:spcBef>
              <a:buNone/>
              <a:defRPr/>
            </a:lvl5pPr>
          </a:lstStyle>
          <a:p>
            <a:pPr lvl="0"/>
            <a:r>
              <a:rPr lang="en-GB"/>
              <a:t> </a:t>
            </a:r>
          </a:p>
        </p:txBody>
      </p:sp>
    </p:spTree>
    <p:extLst>
      <p:ext uri="{BB962C8B-B14F-4D97-AF65-F5344CB8AC3E}">
        <p14:creationId xmlns:p14="http://schemas.microsoft.com/office/powerpoint/2010/main" val="166266484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Heading + Sub + Copy +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E91CC5B-ED4A-3047-9B4F-0FF34EE03241}"/>
              </a:ext>
            </a:extLst>
          </p:cNvPr>
          <p:cNvSpPr>
            <a:spLocks noGrp="1"/>
          </p:cNvSpPr>
          <p:nvPr>
            <p:ph type="ftr" sz="quarter" idx="11"/>
          </p:nvPr>
        </p:nvSpPr>
        <p:spPr bwMode="gray">
          <a:xfrm>
            <a:off x="232780" y="6267451"/>
            <a:ext cx="11732208" cy="365125"/>
          </a:xfrm>
          <a:prstGeom prst="rect">
            <a:avLst/>
          </a:prstGeom>
        </p:spPr>
        <p:txBody>
          <a:bodyPr/>
          <a:lstStyle>
            <a:lvl1pPr>
              <a:defRPr>
                <a:cs typeface="Arial" panose="020B0604020202020204" pitchFamily="34" charset="0"/>
              </a:defRPr>
            </a:lvl1pPr>
          </a:lstStyle>
          <a:p>
            <a:r>
              <a:rPr lang="en-GB"/>
              <a:t>WWF Switzerland</a:t>
            </a:r>
          </a:p>
        </p:txBody>
      </p:sp>
      <p:sp>
        <p:nvSpPr>
          <p:cNvPr id="6" name="Slide Number Placeholder 5">
            <a:extLst>
              <a:ext uri="{FF2B5EF4-FFF2-40B4-BE49-F238E27FC236}">
                <a16:creationId xmlns:a16="http://schemas.microsoft.com/office/drawing/2014/main" id="{193FA409-606C-2D44-9415-A4CC6227E5C5}"/>
              </a:ext>
            </a:extLst>
          </p:cNvPr>
          <p:cNvSpPr>
            <a:spLocks noGrp="1"/>
          </p:cNvSpPr>
          <p:nvPr>
            <p:ph type="sldNum" sz="quarter" idx="12"/>
          </p:nvPr>
        </p:nvSpPr>
        <p:spPr bwMode="gray">
          <a:xfrm>
            <a:off x="11423921" y="6267450"/>
            <a:ext cx="541067" cy="365125"/>
          </a:xfrm>
          <a:prstGeom prst="rect">
            <a:avLst/>
          </a:prstGeom>
        </p:spPr>
        <p:txBody>
          <a:bodyPr/>
          <a:lstStyle/>
          <a:p>
            <a:fld id="{96F7679E-DE04-904C-B326-A7ED40143975}" type="slidenum">
              <a:rPr lang="en-GB" smtClean="0"/>
              <a:t>‹#›</a:t>
            </a:fld>
            <a:endParaRPr lang="en-GB"/>
          </a:p>
        </p:txBody>
      </p:sp>
      <p:sp>
        <p:nvSpPr>
          <p:cNvPr id="8" name="Picture Placeholder 2">
            <a:extLst>
              <a:ext uri="{FF2B5EF4-FFF2-40B4-BE49-F238E27FC236}">
                <a16:creationId xmlns:a16="http://schemas.microsoft.com/office/drawing/2014/main" id="{323C8E10-E3D0-D14C-8C4A-196F8AE03998}"/>
              </a:ext>
            </a:extLst>
          </p:cNvPr>
          <p:cNvSpPr>
            <a:spLocks noGrp="1"/>
          </p:cNvSpPr>
          <p:nvPr>
            <p:ph type="pic" idx="13" hasCustomPrompt="1"/>
          </p:nvPr>
        </p:nvSpPr>
        <p:spPr bwMode="gray">
          <a:xfrm>
            <a:off x="232783" y="1198564"/>
            <a:ext cx="5647195" cy="4859336"/>
          </a:xfrm>
          <a:solidFill>
            <a:schemeClr val="bg1">
              <a:lumMod val="85000"/>
            </a:schemeClr>
          </a:solidFill>
        </p:spPr>
        <p:txBody>
          <a:bodyPr anchor="ctr">
            <a:normAutofit/>
          </a:bodyPr>
          <a:lstStyle>
            <a:lvl1pPr marL="0" indent="0" algn="ctr">
              <a:buNone/>
              <a:defRPr sz="2000" b="0" i="0" cap="all" baseline="0">
                <a:solidFill>
                  <a:schemeClr val="bg1"/>
                </a:solidFill>
                <a:latin typeface="+mj-lt"/>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to add a new image</a:t>
            </a:r>
          </a:p>
        </p:txBody>
      </p:sp>
      <p:sp>
        <p:nvSpPr>
          <p:cNvPr id="11" name="Title Placeholder 6">
            <a:extLst>
              <a:ext uri="{FF2B5EF4-FFF2-40B4-BE49-F238E27FC236}">
                <a16:creationId xmlns:a16="http://schemas.microsoft.com/office/drawing/2014/main" id="{9B4FE4BC-C172-5F4F-9EF0-08F89E795297}"/>
              </a:ext>
            </a:extLst>
          </p:cNvPr>
          <p:cNvSpPr>
            <a:spLocks noGrp="1" noChangeAspect="1"/>
          </p:cNvSpPr>
          <p:nvPr>
            <p:ph type="title" hasCustomPrompt="1"/>
          </p:nvPr>
        </p:nvSpPr>
        <p:spPr bwMode="gray">
          <a:xfrm>
            <a:off x="232782" y="225425"/>
            <a:ext cx="11052447" cy="755651"/>
          </a:xfrm>
          <a:prstGeom prst="rect">
            <a:avLst/>
          </a:prstGeom>
        </p:spPr>
        <p:txBody>
          <a:bodyPr vert="horz" lIns="91440" tIns="45720" rIns="91440" bIns="45720" rtlCol="0" anchor="ctr">
            <a:normAutofit/>
          </a:bodyPr>
          <a:lstStyle>
            <a:lvl1pPr>
              <a:defRPr sz="4000" b="0" i="0" spc="0">
                <a:latin typeface="+mj-lt"/>
                <a:cs typeface="Arial" panose="020B0604020202020204" pitchFamily="34" charset="0"/>
              </a:defRPr>
            </a:lvl1pPr>
          </a:lstStyle>
          <a:p>
            <a:r>
              <a:rPr lang="en-GB"/>
              <a:t>Presentation slide title to go here</a:t>
            </a:r>
          </a:p>
        </p:txBody>
      </p:sp>
      <p:sp>
        <p:nvSpPr>
          <p:cNvPr id="18" name="Text Placeholder 10">
            <a:extLst>
              <a:ext uri="{FF2B5EF4-FFF2-40B4-BE49-F238E27FC236}">
                <a16:creationId xmlns:a16="http://schemas.microsoft.com/office/drawing/2014/main" id="{56E5714D-426D-5A48-97D5-B06E00271A0C}"/>
              </a:ext>
            </a:extLst>
          </p:cNvPr>
          <p:cNvSpPr>
            <a:spLocks noGrp="1"/>
          </p:cNvSpPr>
          <p:nvPr>
            <p:ph type="body" sz="quarter" idx="16" hasCustomPrompt="1"/>
          </p:nvPr>
        </p:nvSpPr>
        <p:spPr bwMode="gray">
          <a:xfrm>
            <a:off x="6291101" y="1198564"/>
            <a:ext cx="5673887" cy="465634"/>
          </a:xfrm>
        </p:spPr>
        <p:txBody>
          <a:bodyPr>
            <a:noAutofit/>
          </a:bodyPr>
          <a:lstStyle>
            <a:lvl1pPr marL="0" indent="0">
              <a:buNone/>
              <a:defRPr sz="3000" b="0" i="0">
                <a:solidFill>
                  <a:schemeClr val="tx1"/>
                </a:solidFill>
                <a:latin typeface="+mj-lt"/>
                <a:cs typeface="Arial" panose="020B0604020202020204" pitchFamily="34" charset="0"/>
              </a:defRPr>
            </a:lvl1pPr>
          </a:lstStyle>
          <a:p>
            <a:pPr lvl="0"/>
            <a:r>
              <a:rPr lang="en-GB"/>
              <a:t>Subheading to go here</a:t>
            </a:r>
          </a:p>
        </p:txBody>
      </p:sp>
      <p:sp>
        <p:nvSpPr>
          <p:cNvPr id="9" name="Text Placeholder 3">
            <a:extLst>
              <a:ext uri="{FF2B5EF4-FFF2-40B4-BE49-F238E27FC236}">
                <a16:creationId xmlns:a16="http://schemas.microsoft.com/office/drawing/2014/main" id="{0BD2D14F-264E-8F44-86E8-4F39E47F948C}"/>
              </a:ext>
            </a:extLst>
          </p:cNvPr>
          <p:cNvSpPr>
            <a:spLocks noGrp="1"/>
          </p:cNvSpPr>
          <p:nvPr>
            <p:ph type="body" sz="quarter" idx="17" hasCustomPrompt="1"/>
          </p:nvPr>
        </p:nvSpPr>
        <p:spPr bwMode="gray">
          <a:xfrm>
            <a:off x="418212" y="5805264"/>
            <a:ext cx="1803526" cy="216024"/>
          </a:xfrm>
        </p:spPr>
        <p:txBody>
          <a:bodyPr>
            <a:noAutofit/>
          </a:bodyPr>
          <a:lstStyle>
            <a:lvl1pPr marL="0" indent="0" algn="l">
              <a:buNone/>
              <a:defRPr sz="80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spcBef>
                <a:spcPts val="1000"/>
              </a:spcBef>
              <a:buNone/>
              <a:defRPr sz="800" b="0" i="0">
                <a:solidFill>
                  <a:schemeClr val="bg1"/>
                </a:solidFill>
                <a:latin typeface="Arial" panose="020B0604020202020204" pitchFamily="34" charset="0"/>
                <a:cs typeface="Arial" panose="020B0604020202020204" pitchFamily="34" charset="0"/>
              </a:defRPr>
            </a:lvl2pPr>
            <a:lvl3pPr marL="914377" indent="0">
              <a:buNone/>
              <a:defRPr sz="1400" b="0" i="0">
                <a:solidFill>
                  <a:schemeClr val="bg1"/>
                </a:solidFill>
                <a:latin typeface="Arial" panose="020B0604020202020204" pitchFamily="34" charset="0"/>
                <a:cs typeface="Arial" panose="020B0604020202020204" pitchFamily="34" charset="0"/>
              </a:defRPr>
            </a:lvl3pPr>
            <a:lvl4pPr marL="1371566" indent="0">
              <a:buNone/>
              <a:defRPr sz="1400" b="0" i="0">
                <a:solidFill>
                  <a:schemeClr val="bg1"/>
                </a:solidFill>
                <a:latin typeface="Arial" panose="020B0604020202020204" pitchFamily="34" charset="0"/>
                <a:cs typeface="Arial" panose="020B0604020202020204" pitchFamily="34" charset="0"/>
              </a:defRPr>
            </a:lvl4pPr>
            <a:lvl5pPr marL="1828754" indent="0">
              <a:buNone/>
              <a:defRPr sz="1400" b="0" i="0">
                <a:solidFill>
                  <a:schemeClr val="bg1"/>
                </a:solidFill>
                <a:latin typeface="Arial" panose="020B0604020202020204" pitchFamily="34" charset="0"/>
                <a:cs typeface="Arial" panose="020B0604020202020204" pitchFamily="34" charset="0"/>
              </a:defRPr>
            </a:lvl5pPr>
          </a:lstStyle>
          <a:p>
            <a:pPr lvl="0"/>
            <a:r>
              <a:rPr lang="en-GB">
                <a:effectLst/>
                <a:latin typeface="Arial" panose="020B0604020202020204" pitchFamily="34" charset="0"/>
              </a:rPr>
              <a:t>© Green Renaissance / WWF-US</a:t>
            </a:r>
          </a:p>
        </p:txBody>
      </p:sp>
      <p:cxnSp>
        <p:nvCxnSpPr>
          <p:cNvPr id="10" name="Straight Connector 11">
            <a:extLst>
              <a:ext uri="{FF2B5EF4-FFF2-40B4-BE49-F238E27FC236}">
                <a16:creationId xmlns:a16="http://schemas.microsoft.com/office/drawing/2014/main" id="{7453924D-5D35-4F11-AA7D-136820273FF4}"/>
              </a:ext>
            </a:extLst>
          </p:cNvPr>
          <p:cNvCxnSpPr>
            <a:cxnSpLocks/>
          </p:cNvCxnSpPr>
          <p:nvPr userDrawn="1"/>
        </p:nvCxnSpPr>
        <p:spPr bwMode="gray">
          <a:xfrm>
            <a:off x="232779" y="1052736"/>
            <a:ext cx="11726443" cy="0"/>
          </a:xfrm>
          <a:prstGeom prst="line">
            <a:avLst/>
          </a:prstGeom>
          <a:ln w="19050">
            <a:solidFill>
              <a:srgbClr val="AFABAB"/>
            </a:solidFill>
          </a:ln>
        </p:spPr>
        <p:style>
          <a:lnRef idx="1">
            <a:schemeClr val="dk1"/>
          </a:lnRef>
          <a:fillRef idx="0">
            <a:schemeClr val="dk1"/>
          </a:fillRef>
          <a:effectRef idx="0">
            <a:schemeClr val="dk1"/>
          </a:effectRef>
          <a:fontRef idx="minor">
            <a:schemeClr val="tx1"/>
          </a:fontRef>
        </p:style>
      </p:cxnSp>
      <p:sp>
        <p:nvSpPr>
          <p:cNvPr id="12" name="Textplatzhalter 3">
            <a:extLst>
              <a:ext uri="{FF2B5EF4-FFF2-40B4-BE49-F238E27FC236}">
                <a16:creationId xmlns:a16="http://schemas.microsoft.com/office/drawing/2014/main" id="{C2EB0C8B-86A0-498A-B4DD-E08D52414FAF}"/>
              </a:ext>
            </a:extLst>
          </p:cNvPr>
          <p:cNvSpPr>
            <a:spLocks noGrp="1"/>
          </p:cNvSpPr>
          <p:nvPr>
            <p:ph type="body" sz="quarter" idx="18" hasCustomPrompt="1"/>
          </p:nvPr>
        </p:nvSpPr>
        <p:spPr>
          <a:xfrm>
            <a:off x="11251536" y="161795"/>
            <a:ext cx="745200" cy="853200"/>
          </a:xfrm>
          <a:blipFill dpi="0" rotWithShape="1">
            <a:blip r:embed="rId2"/>
            <a:srcRect/>
            <a:stretch>
              <a:fillRect/>
            </a:stretch>
          </a:blipFill>
        </p:spPr>
        <p:txBody>
          <a:bodyPr lIns="0" tIns="0" rIns="0" bIns="0"/>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indent="0">
              <a:spcBef>
                <a:spcPts val="0"/>
              </a:spcBef>
              <a:buNone/>
              <a:defRPr/>
            </a:lvl5pPr>
          </a:lstStyle>
          <a:p>
            <a:pPr lvl="0"/>
            <a:r>
              <a:rPr lang="en-GB"/>
              <a:t> </a:t>
            </a:r>
          </a:p>
        </p:txBody>
      </p:sp>
      <p:sp>
        <p:nvSpPr>
          <p:cNvPr id="14" name="Content Placeholder 3">
            <a:extLst>
              <a:ext uri="{FF2B5EF4-FFF2-40B4-BE49-F238E27FC236}">
                <a16:creationId xmlns:a16="http://schemas.microsoft.com/office/drawing/2014/main" id="{C8900A05-9331-4840-80AB-6DBCC0E85252}"/>
              </a:ext>
            </a:extLst>
          </p:cNvPr>
          <p:cNvSpPr>
            <a:spLocks noGrp="1"/>
          </p:cNvSpPr>
          <p:nvPr>
            <p:ph sz="half" idx="19" hasCustomPrompt="1"/>
          </p:nvPr>
        </p:nvSpPr>
        <p:spPr bwMode="gray">
          <a:xfrm>
            <a:off x="6291100" y="1847766"/>
            <a:ext cx="5673887" cy="4211721"/>
          </a:xfrm>
        </p:spPr>
        <p:txBody>
          <a:bodyPr>
            <a:normAutofit/>
          </a:bodyPr>
          <a:lstStyle>
            <a:lvl1pPr marL="0" indent="0">
              <a:lnSpc>
                <a:spcPct val="100000"/>
              </a:lnSpc>
              <a:buNone/>
              <a:defRPr sz="2100" b="0" i="0" cap="none">
                <a:latin typeface="+mn-lt"/>
                <a:ea typeface="Arial" panose="020B0604020202020204" pitchFamily="34" charset="0"/>
                <a:cs typeface="Arial" panose="020B0604020202020204" pitchFamily="34" charset="0"/>
              </a:defRPr>
            </a:lvl1pPr>
            <a:lvl2pPr marL="457189" indent="-230400">
              <a:buNone/>
              <a:defRPr b="0" i="0">
                <a:latin typeface="+mn-lt"/>
              </a:defRPr>
            </a:lvl2pPr>
            <a:lvl3pPr marL="914377" indent="-230400">
              <a:buNone/>
              <a:defRPr b="0" i="0">
                <a:latin typeface="+mn-lt"/>
              </a:defRPr>
            </a:lvl3pPr>
            <a:lvl4pPr marL="1371566" indent="-230400">
              <a:buNone/>
              <a:defRPr b="0" i="0">
                <a:latin typeface="+mn-lt"/>
              </a:defRPr>
            </a:lvl4pPr>
            <a:lvl5pPr marL="1828754" indent="-230400">
              <a:buNone/>
              <a:defRPr b="0" i="0">
                <a:latin typeface="+mn-lt"/>
              </a:defRPr>
            </a:lvl5pPr>
          </a:lstStyle>
          <a:p>
            <a:pPr lvl="0"/>
            <a:r>
              <a:rPr lang="en-GB"/>
              <a:t>Body content – for copy, tables or graphs</a:t>
            </a:r>
          </a:p>
        </p:txBody>
      </p:sp>
    </p:spTree>
    <p:extLst>
      <p:ext uri="{BB962C8B-B14F-4D97-AF65-F5344CB8AC3E}">
        <p14:creationId xmlns:p14="http://schemas.microsoft.com/office/powerpoint/2010/main" val="95384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5617C-A2C7-1120-C328-6A094A6A9C8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7B12FC4-630F-289E-7751-3FDF75BA7FB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25E7F60-62C1-D378-9B85-F6F42F2895DC}"/>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EEFC6557-CD81-3CA1-FC3A-7A957FE17CC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A667B55-28E2-14F3-CD5D-37293DD8C7DF}"/>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6625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E9EC6-D89A-C39A-338F-91A9EAB034D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A3C10EF-AF27-E683-EEBA-99EDE2520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2352F5F-C9F2-2AAD-C5DE-F3E7EAD9E63E}"/>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0DC7DFBE-75E0-B9E2-52EF-0C4E5ACFE5B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2DE5D5C-6620-BF70-3826-BB27134B88F8}"/>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113213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0665C-0B87-F0A8-2B5D-7245B74087C1}"/>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35CDADA-04D6-A6D4-EC8C-3A18B12CE2D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F81FF3EF-7342-9566-5EBA-80B5E54B0CB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F4C546C2-F4FA-F517-DFC3-C0BCEEB91F32}"/>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6" name="Fußzeilenplatzhalter 5">
            <a:extLst>
              <a:ext uri="{FF2B5EF4-FFF2-40B4-BE49-F238E27FC236}">
                <a16:creationId xmlns:a16="http://schemas.microsoft.com/office/drawing/2014/main" id="{02E39E33-FDD9-73CF-D1A3-E0B7B617590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950CB4C-0448-2B45-C358-F6FA958260C2}"/>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300159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8FA42-17ED-C524-5E54-5E609FFB7068}"/>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4C319F9-7373-DCA6-2215-CB5BBD98D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2E3067D-CD85-3059-C466-25E588511A3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BE4CCB2D-0050-6A61-9698-AC9B3F2EF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D8B5EDE-B4D4-3DBA-7924-A1F56F2794D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7B0523E0-E56A-18E5-818C-252D219D6C40}"/>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8" name="Fußzeilenplatzhalter 7">
            <a:extLst>
              <a:ext uri="{FF2B5EF4-FFF2-40B4-BE49-F238E27FC236}">
                <a16:creationId xmlns:a16="http://schemas.microsoft.com/office/drawing/2014/main" id="{9A402B0A-4168-1E0D-2AAD-68B893F816B0}"/>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EC9B1CE-DAB1-FD85-1EC8-727376EBB0B2}"/>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11075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1546E-3F99-3512-0F06-A8A37E28585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94F7339-2814-EC80-2106-9C33318D1AEF}"/>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4" name="Fußzeilenplatzhalter 3">
            <a:extLst>
              <a:ext uri="{FF2B5EF4-FFF2-40B4-BE49-F238E27FC236}">
                <a16:creationId xmlns:a16="http://schemas.microsoft.com/office/drawing/2014/main" id="{FA815894-AE63-1DA8-9AC4-D105CB5CECE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38952AF-6292-DA5D-6480-0145AB7970E6}"/>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114973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473F4EC-150B-1302-8D2E-CF65F3484C19}"/>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3" name="Fußzeilenplatzhalter 2">
            <a:extLst>
              <a:ext uri="{FF2B5EF4-FFF2-40B4-BE49-F238E27FC236}">
                <a16:creationId xmlns:a16="http://schemas.microsoft.com/office/drawing/2014/main" id="{D60BF371-3B22-9ACD-867D-2FA3D3FF9ECE}"/>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CC3F9CB2-0332-AB36-993B-F886B251A018}"/>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235024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7F059-D506-336D-5BF7-CC94D70BE9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AFDA6B4-5796-822F-33B3-704BB8BE6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0B4E28C9-6909-F2E6-C31C-153099119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435D922-2B84-C833-AD3E-7317D2BC1AB6}"/>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6" name="Fußzeilenplatzhalter 5">
            <a:extLst>
              <a:ext uri="{FF2B5EF4-FFF2-40B4-BE49-F238E27FC236}">
                <a16:creationId xmlns:a16="http://schemas.microsoft.com/office/drawing/2014/main" id="{781E503C-EDBB-0492-66E8-CD3EBB72CE2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09C7959-8140-53D3-BEB6-BE6DFDAED2C0}"/>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61616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05121-EE64-ADB1-CEB8-210C7F6459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1CCC577-9A7A-F686-1BF1-172094B81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E762296-EEE8-E850-A3D5-DACB8EC3B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028316D-5AE2-51F1-DD77-DDB16EBC1F27}"/>
              </a:ext>
            </a:extLst>
          </p:cNvPr>
          <p:cNvSpPr>
            <a:spLocks noGrp="1"/>
          </p:cNvSpPr>
          <p:nvPr>
            <p:ph type="dt" sz="half" idx="10"/>
          </p:nvPr>
        </p:nvSpPr>
        <p:spPr/>
        <p:txBody>
          <a:bodyPr/>
          <a:lstStyle/>
          <a:p>
            <a:fld id="{C23D4E90-2874-4494-8CF1-37E73A4A92E9}" type="datetimeFigureOut">
              <a:rPr lang="de-CH" smtClean="0"/>
              <a:t>31.10.2022</a:t>
            </a:fld>
            <a:endParaRPr lang="de-CH"/>
          </a:p>
        </p:txBody>
      </p:sp>
      <p:sp>
        <p:nvSpPr>
          <p:cNvPr id="6" name="Fußzeilenplatzhalter 5">
            <a:extLst>
              <a:ext uri="{FF2B5EF4-FFF2-40B4-BE49-F238E27FC236}">
                <a16:creationId xmlns:a16="http://schemas.microsoft.com/office/drawing/2014/main" id="{EA4A7D63-D7FF-F6BD-E713-AFD36A916CC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B6415D0-067A-A040-E73E-520109ED9FAB}"/>
              </a:ext>
            </a:extLst>
          </p:cNvPr>
          <p:cNvSpPr>
            <a:spLocks noGrp="1"/>
          </p:cNvSpPr>
          <p:nvPr>
            <p:ph type="sldNum" sz="quarter" idx="12"/>
          </p:nvPr>
        </p:nvSpPr>
        <p:spPr/>
        <p:txBody>
          <a:bodyPr/>
          <a:lstStyle/>
          <a:p>
            <a:fld id="{ED4782A9-8DA2-43DE-ACCB-A8695EEDA0B9}" type="slidenum">
              <a:rPr lang="de-CH" smtClean="0"/>
              <a:t>‹#›</a:t>
            </a:fld>
            <a:endParaRPr lang="de-CH"/>
          </a:p>
        </p:txBody>
      </p:sp>
    </p:spTree>
    <p:extLst>
      <p:ext uri="{BB962C8B-B14F-4D97-AF65-F5344CB8AC3E}">
        <p14:creationId xmlns:p14="http://schemas.microsoft.com/office/powerpoint/2010/main" val="370725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969AD6-E50F-39F2-C326-CE14EEAC61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E6731F80-0653-5A3F-54F4-F2ABF7E45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6F066D1-83FD-8CEB-0A0D-31E8597AE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D4E90-2874-4494-8CF1-37E73A4A92E9}" type="datetimeFigureOut">
              <a:rPr lang="de-CH" smtClean="0"/>
              <a:t>31.10.2022</a:t>
            </a:fld>
            <a:endParaRPr lang="de-CH"/>
          </a:p>
        </p:txBody>
      </p:sp>
      <p:sp>
        <p:nvSpPr>
          <p:cNvPr id="5" name="Fußzeilenplatzhalter 4">
            <a:extLst>
              <a:ext uri="{FF2B5EF4-FFF2-40B4-BE49-F238E27FC236}">
                <a16:creationId xmlns:a16="http://schemas.microsoft.com/office/drawing/2014/main" id="{72F0E4D4-EAA6-0FBF-E58B-8AEB33C69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44313F4E-EE5E-5E7F-9152-0A14135A9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782A9-8DA2-43DE-ACCB-A8695EEDA0B9}" type="slidenum">
              <a:rPr lang="de-CH" smtClean="0"/>
              <a:t>‹#›</a:t>
            </a:fld>
            <a:endParaRPr lang="de-CH"/>
          </a:p>
        </p:txBody>
      </p:sp>
    </p:spTree>
    <p:extLst>
      <p:ext uri="{BB962C8B-B14F-4D97-AF65-F5344CB8AC3E}">
        <p14:creationId xmlns:p14="http://schemas.microsoft.com/office/powerpoint/2010/main" val="196913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klimabuendnis.ch/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21A1AFC-40F8-48E4-AD4A-15EFA6E6E3CE}"/>
              </a:ext>
            </a:extLst>
          </p:cNvPr>
          <p:cNvPicPr>
            <a:picLocks noGrp="1" noChangeAspect="1"/>
          </p:cNvPicPr>
          <p:nvPr>
            <p:ph type="pic" sz="quarter" idx="10"/>
          </p:nvPr>
        </p:nvPicPr>
        <p:blipFill>
          <a:blip r:embed="rId3"/>
          <a:srcRect t="1474" b="1474"/>
          <a:stretch/>
        </p:blipFill>
        <p:spPr>
          <a:xfrm>
            <a:off x="227014" y="225426"/>
            <a:ext cx="11737975" cy="6407151"/>
          </a:xfrm>
        </p:spPr>
      </p:pic>
      <p:sp>
        <p:nvSpPr>
          <p:cNvPr id="3" name="Title 2">
            <a:extLst>
              <a:ext uri="{FF2B5EF4-FFF2-40B4-BE49-F238E27FC236}">
                <a16:creationId xmlns:a16="http://schemas.microsoft.com/office/drawing/2014/main" id="{18DFEA58-B548-084C-9E30-9566A1D82070}"/>
              </a:ext>
            </a:extLst>
          </p:cNvPr>
          <p:cNvSpPr>
            <a:spLocks noGrp="1"/>
          </p:cNvSpPr>
          <p:nvPr>
            <p:ph type="title"/>
          </p:nvPr>
        </p:nvSpPr>
        <p:spPr>
          <a:xfrm>
            <a:off x="6108001" y="4658828"/>
            <a:ext cx="6094844" cy="806714"/>
          </a:xfrm>
        </p:spPr>
        <p:txBody>
          <a:bodyPr/>
          <a:lstStyle/>
          <a:p>
            <a:r>
              <a:rPr lang="de-CH" sz="3200" b="1" dirty="0">
                <a:latin typeface="+mn-lt"/>
              </a:rPr>
              <a:t>Klima- und Energiepolitik</a:t>
            </a:r>
          </a:p>
        </p:txBody>
      </p:sp>
      <p:sp>
        <p:nvSpPr>
          <p:cNvPr id="6" name="Subtitle 5">
            <a:extLst>
              <a:ext uri="{FF2B5EF4-FFF2-40B4-BE49-F238E27FC236}">
                <a16:creationId xmlns:a16="http://schemas.microsoft.com/office/drawing/2014/main" id="{AF080773-1E9D-D948-AC36-CEE2C8071857}"/>
              </a:ext>
            </a:extLst>
          </p:cNvPr>
          <p:cNvSpPr>
            <a:spLocks noGrp="1"/>
          </p:cNvSpPr>
          <p:nvPr>
            <p:ph type="subTitle" idx="1"/>
          </p:nvPr>
        </p:nvSpPr>
        <p:spPr>
          <a:xfrm>
            <a:off x="6113502" y="5471202"/>
            <a:ext cx="6093691" cy="770499"/>
          </a:xfrm>
        </p:spPr>
        <p:txBody>
          <a:bodyPr/>
          <a:lstStyle/>
          <a:p>
            <a:r>
              <a:rPr lang="de-CH" sz="1400" b="1" dirty="0">
                <a:latin typeface="+mn-lt"/>
              </a:rPr>
              <a:t>Kurt Eichenberger, 4.11.2022</a:t>
            </a:r>
          </a:p>
          <a:p>
            <a:r>
              <a:rPr lang="de-CH" sz="1400" b="1" dirty="0">
                <a:latin typeface="+mn-lt"/>
              </a:rPr>
              <a:t>Geschäftsführer WWF Bern</a:t>
            </a:r>
            <a:endParaRPr lang="en-GB" sz="1400" b="1" dirty="0">
              <a:latin typeface="+mn-lt"/>
            </a:endParaRPr>
          </a:p>
        </p:txBody>
      </p:sp>
      <p:sp>
        <p:nvSpPr>
          <p:cNvPr id="14" name="Textplatzhalter 13">
            <a:extLst>
              <a:ext uri="{FF2B5EF4-FFF2-40B4-BE49-F238E27FC236}">
                <a16:creationId xmlns:a16="http://schemas.microsoft.com/office/drawing/2014/main" id="{FCE4757B-D09C-45AB-A1E8-C81A3F6EA24E}"/>
              </a:ext>
            </a:extLst>
          </p:cNvPr>
          <p:cNvSpPr>
            <a:spLocks noGrp="1"/>
          </p:cNvSpPr>
          <p:nvPr>
            <p:ph type="body" sz="quarter" idx="18"/>
          </p:nvPr>
        </p:nvSpPr>
        <p:spPr>
          <a:xfrm>
            <a:off x="276935" y="254965"/>
            <a:ext cx="928800" cy="1065600"/>
          </a:xfrm>
        </p:spPr>
        <p:txBody>
          <a:bodyPr/>
          <a:lstStyle/>
          <a:p>
            <a:endParaRPr lang="de-CH" dirty="0"/>
          </a:p>
        </p:txBody>
      </p:sp>
      <p:sp>
        <p:nvSpPr>
          <p:cNvPr id="10" name="Subtitle 5">
            <a:extLst>
              <a:ext uri="{FF2B5EF4-FFF2-40B4-BE49-F238E27FC236}">
                <a16:creationId xmlns:a16="http://schemas.microsoft.com/office/drawing/2014/main" id="{DB3EA367-9A7B-431D-9FCE-7DADD2BD4B9F}"/>
              </a:ext>
            </a:extLst>
          </p:cNvPr>
          <p:cNvSpPr txBox="1">
            <a:spLocks/>
          </p:cNvSpPr>
          <p:nvPr/>
        </p:nvSpPr>
        <p:spPr bwMode="gray">
          <a:xfrm>
            <a:off x="6113502" y="3701174"/>
            <a:ext cx="6093691" cy="531459"/>
          </a:xfrm>
          <a:prstGeom prst="rect">
            <a:avLst/>
          </a:prstGeom>
          <a:solidFill>
            <a:schemeClr val="tx1"/>
          </a:solidFill>
        </p:spPr>
        <p:txBody>
          <a:bodyPr vert="horz" wrap="square" lIns="251999" tIns="0" rIns="432000" bIns="251999" rtlCol="0" anchor="ctr">
            <a:spAutoFit/>
          </a:bodyPr>
          <a:lstStyle>
            <a:lvl1pPr marL="0" indent="0" algn="l" defTabSz="914377" rtl="0" eaLnBrk="1" latinLnBrk="0" hangingPunct="1">
              <a:lnSpc>
                <a:spcPct val="100000"/>
              </a:lnSpc>
              <a:spcBef>
                <a:spcPts val="1000"/>
              </a:spcBef>
              <a:buFont typeface="Arial" panose="020B0604020202020204" pitchFamily="34" charset="0"/>
              <a:buNone/>
              <a:defRPr sz="2400" b="0" i="0" kern="1200" cap="none" baseline="0">
                <a:solidFill>
                  <a:schemeClr val="bg1"/>
                </a:solidFill>
                <a:latin typeface="+mj-lt"/>
                <a:ea typeface="+mn-ea"/>
                <a:cs typeface="Arial" panose="020B0604020202020204" pitchFamily="34" charset="0"/>
              </a:defRPr>
            </a:lvl1pPr>
            <a:lvl2pPr marL="0" indent="0" algn="l" defTabSz="914377" rtl="0" eaLnBrk="1" latinLnBrk="0" hangingPunct="1">
              <a:lnSpc>
                <a:spcPct val="100000"/>
              </a:lnSpc>
              <a:spcBef>
                <a:spcPts val="500"/>
              </a:spcBef>
              <a:buFont typeface="Arial" panose="020B0604020202020204" pitchFamily="34" charset="0"/>
              <a:buNone/>
              <a:defRPr sz="2000" b="0" i="0" kern="1200">
                <a:solidFill>
                  <a:schemeClr val="bg1"/>
                </a:solidFill>
                <a:latin typeface="+mj-lt"/>
                <a:ea typeface="Arial" panose="020B0604020202020204" pitchFamily="34" charset="0"/>
                <a:cs typeface="Arial" panose="020B0604020202020204" pitchFamily="34" charset="0"/>
              </a:defRPr>
            </a:lvl2pPr>
            <a:lvl3pPr marL="0" indent="0" algn="l" defTabSz="914377" rtl="0" eaLnBrk="1" latinLnBrk="0" hangingPunct="1">
              <a:lnSpc>
                <a:spcPct val="100000"/>
              </a:lnSpc>
              <a:spcBef>
                <a:spcPts val="500"/>
              </a:spcBef>
              <a:buFont typeface="Arial" panose="020B0604020202020204" pitchFamily="34" charset="0"/>
              <a:buNone/>
              <a:defRPr sz="2000" b="0" i="0" kern="1200">
                <a:solidFill>
                  <a:schemeClr val="bg1"/>
                </a:solidFill>
                <a:latin typeface="+mj-lt"/>
                <a:ea typeface="Arial" panose="020B0604020202020204" pitchFamily="34" charset="0"/>
                <a:cs typeface="Arial" panose="020B0604020202020204" pitchFamily="34" charset="0"/>
              </a:defRPr>
            </a:lvl3pPr>
            <a:lvl4pPr marL="0" indent="0" algn="l" defTabSz="914377" rtl="0" eaLnBrk="1" latinLnBrk="0" hangingPunct="1">
              <a:lnSpc>
                <a:spcPct val="100000"/>
              </a:lnSpc>
              <a:spcBef>
                <a:spcPts val="500"/>
              </a:spcBef>
              <a:buFont typeface="Arial" panose="020B0604020202020204" pitchFamily="34" charset="0"/>
              <a:buNone/>
              <a:defRPr sz="1800" b="0" i="0" kern="1200">
                <a:solidFill>
                  <a:schemeClr val="bg1"/>
                </a:solidFill>
                <a:latin typeface="+mj-lt"/>
                <a:ea typeface="Arial" panose="020B0604020202020204" pitchFamily="34" charset="0"/>
                <a:cs typeface="Arial" panose="020B0604020202020204" pitchFamily="34" charset="0"/>
              </a:defRPr>
            </a:lvl4pPr>
            <a:lvl5pPr marL="0" indent="0" algn="l" defTabSz="914377" rtl="0" eaLnBrk="1" latinLnBrk="0" hangingPunct="1">
              <a:lnSpc>
                <a:spcPct val="100000"/>
              </a:lnSpc>
              <a:spcBef>
                <a:spcPts val="500"/>
              </a:spcBef>
              <a:buFont typeface="Arial" panose="020B0604020202020204" pitchFamily="34" charset="0"/>
              <a:buNone/>
              <a:defRPr sz="1600" b="0" i="0" kern="1200">
                <a:solidFill>
                  <a:schemeClr val="bg1"/>
                </a:solidFill>
                <a:latin typeface="+mj-lt"/>
                <a:ea typeface="Arial" panose="020B0604020202020204" pitchFamily="34" charset="0"/>
                <a:cs typeface="Arial" panose="020B0604020202020204" pitchFamily="34" charset="0"/>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de-CH" sz="1800" b="1" dirty="0">
                <a:latin typeface="+mn-lt"/>
              </a:rPr>
              <a:t>WWF Bern</a:t>
            </a:r>
            <a:endParaRPr lang="en-GB" sz="1800" b="1" dirty="0">
              <a:latin typeface="+mn-lt"/>
            </a:endParaRPr>
          </a:p>
        </p:txBody>
      </p:sp>
      <p:sp>
        <p:nvSpPr>
          <p:cNvPr id="12" name="TextBox 11">
            <a:extLst>
              <a:ext uri="{FF2B5EF4-FFF2-40B4-BE49-F238E27FC236}">
                <a16:creationId xmlns:a16="http://schemas.microsoft.com/office/drawing/2014/main" id="{0A63F3DD-76C8-406B-ABFE-A8E17343E78D}"/>
              </a:ext>
            </a:extLst>
          </p:cNvPr>
          <p:cNvSpPr txBox="1"/>
          <p:nvPr/>
        </p:nvSpPr>
        <p:spPr>
          <a:xfrm>
            <a:off x="5044610" y="6309320"/>
            <a:ext cx="6920375" cy="369332"/>
          </a:xfrm>
          <a:prstGeom prst="rect">
            <a:avLst/>
          </a:prstGeom>
          <a:noFill/>
        </p:spPr>
        <p:txBody>
          <a:bodyPr wrap="square" rtlCol="0">
            <a:spAutoFit/>
          </a:bodyPr>
          <a:lstStyle/>
          <a:p>
            <a:r>
              <a:rPr lang="en-GB" sz="900"/>
              <a:t>Bild: Warming Stripes for Switzerland from 1864-2020, Ed Hawkins, National Centre for Atmospheric Science, University of Reading. </a:t>
            </a:r>
          </a:p>
          <a:p>
            <a:endParaRPr lang="en-GB" sz="900"/>
          </a:p>
        </p:txBody>
      </p:sp>
    </p:spTree>
    <p:extLst>
      <p:ext uri="{BB962C8B-B14F-4D97-AF65-F5344CB8AC3E}">
        <p14:creationId xmlns:p14="http://schemas.microsoft.com/office/powerpoint/2010/main" val="7403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AD78E7-FA6C-AB43-9314-71FA2D6EBBE1}"/>
              </a:ext>
            </a:extLst>
          </p:cNvPr>
          <p:cNvSpPr>
            <a:spLocks noGrp="1"/>
          </p:cNvSpPr>
          <p:nvPr>
            <p:ph type="sldNum" sz="quarter" idx="12"/>
          </p:nvPr>
        </p:nvSpPr>
        <p:spPr>
          <a:xfrm>
            <a:off x="11423921" y="6267450"/>
            <a:ext cx="541067" cy="365125"/>
          </a:xfrm>
        </p:spPr>
        <p:txBody>
          <a:bodyPr/>
          <a:lstStyle/>
          <a:p>
            <a:fld id="{96F7679E-DE04-904C-B326-A7ED40143975}" type="slidenum">
              <a:rPr lang="en-GB" smtClean="0"/>
              <a:pPr/>
              <a:t>2</a:t>
            </a:fld>
            <a:endParaRPr lang="en-GB"/>
          </a:p>
        </p:txBody>
      </p:sp>
      <p:sp>
        <p:nvSpPr>
          <p:cNvPr id="5" name="Title 4">
            <a:extLst>
              <a:ext uri="{FF2B5EF4-FFF2-40B4-BE49-F238E27FC236}">
                <a16:creationId xmlns:a16="http://schemas.microsoft.com/office/drawing/2014/main" id="{3B28696B-5557-7D4E-A9ED-D2F090F2DC87}"/>
              </a:ext>
            </a:extLst>
          </p:cNvPr>
          <p:cNvSpPr>
            <a:spLocks noGrp="1"/>
          </p:cNvSpPr>
          <p:nvPr>
            <p:ph type="title"/>
          </p:nvPr>
        </p:nvSpPr>
        <p:spPr>
          <a:xfrm>
            <a:off x="232782" y="183091"/>
            <a:ext cx="11052447" cy="755651"/>
          </a:xfrm>
        </p:spPr>
        <p:txBody>
          <a:bodyPr>
            <a:normAutofit/>
          </a:bodyPr>
          <a:lstStyle/>
          <a:p>
            <a:r>
              <a:rPr lang="de-CH" sz="3200" b="1" dirty="0">
                <a:latin typeface="Arial" panose="020B0604020202020204" pitchFamily="34" charset="0"/>
              </a:rPr>
              <a:t>Klimakrise ist heute</a:t>
            </a:r>
          </a:p>
        </p:txBody>
      </p:sp>
      <p:sp>
        <p:nvSpPr>
          <p:cNvPr id="8" name="Text Placeholder 7">
            <a:extLst>
              <a:ext uri="{FF2B5EF4-FFF2-40B4-BE49-F238E27FC236}">
                <a16:creationId xmlns:a16="http://schemas.microsoft.com/office/drawing/2014/main" id="{6A892198-13F1-BD4A-86F1-F9EF12370D63}"/>
              </a:ext>
            </a:extLst>
          </p:cNvPr>
          <p:cNvSpPr>
            <a:spLocks noGrp="1"/>
          </p:cNvSpPr>
          <p:nvPr>
            <p:ph type="body" sz="quarter" idx="17"/>
          </p:nvPr>
        </p:nvSpPr>
        <p:spPr>
          <a:xfrm>
            <a:off x="418212" y="5805264"/>
            <a:ext cx="1803526" cy="216024"/>
          </a:xfrm>
        </p:spPr>
        <p:txBody>
          <a:bodyPr/>
          <a:lstStyle/>
          <a:p>
            <a:r>
              <a:rPr lang="en-GB"/>
              <a:t>© Green Renaissance / WWF-US</a:t>
            </a:r>
          </a:p>
        </p:txBody>
      </p:sp>
      <p:sp>
        <p:nvSpPr>
          <p:cNvPr id="6" name="Rectangle 5">
            <a:extLst>
              <a:ext uri="{FF2B5EF4-FFF2-40B4-BE49-F238E27FC236}">
                <a16:creationId xmlns:a16="http://schemas.microsoft.com/office/drawing/2014/main" id="{4D91D1FD-73D6-4249-A458-7DD572A34CCA}"/>
              </a:ext>
            </a:extLst>
          </p:cNvPr>
          <p:cNvSpPr/>
          <p:nvPr/>
        </p:nvSpPr>
        <p:spPr>
          <a:xfrm>
            <a:off x="9471286" y="1149347"/>
            <a:ext cx="1655233"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8" name="Picture 2">
            <a:extLst>
              <a:ext uri="{FF2B5EF4-FFF2-40B4-BE49-F238E27FC236}">
                <a16:creationId xmlns:a16="http://schemas.microsoft.com/office/drawing/2014/main" id="{3B250366-1A46-4338-9136-BE919CCE42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1462" y="245067"/>
            <a:ext cx="6840229" cy="66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a:extLst>
              <a:ext uri="{FF2B5EF4-FFF2-40B4-BE49-F238E27FC236}">
                <a16:creationId xmlns:a16="http://schemas.microsoft.com/office/drawing/2014/main" id="{111EB833-ACAE-4F71-B835-2E17E4166EB5}"/>
              </a:ext>
            </a:extLst>
          </p:cNvPr>
          <p:cNvCxnSpPr/>
          <p:nvPr/>
        </p:nvCxnSpPr>
        <p:spPr>
          <a:xfrm flipH="1">
            <a:off x="3795484" y="5497289"/>
            <a:ext cx="14475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EC261B-4DF5-4FB8-8EB5-949458202B94}"/>
              </a:ext>
            </a:extLst>
          </p:cNvPr>
          <p:cNvCxnSpPr>
            <a:cxnSpLocks/>
          </p:cNvCxnSpPr>
          <p:nvPr/>
        </p:nvCxnSpPr>
        <p:spPr>
          <a:xfrm flipH="1">
            <a:off x="1650531" y="5788337"/>
            <a:ext cx="4832779" cy="0"/>
          </a:xfrm>
          <a:prstGeom prst="straightConnector1">
            <a:avLst/>
          </a:prstGeom>
          <a:ln w="38100">
            <a:solidFill>
              <a:srgbClr val="00793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6B9CB-983F-4124-9984-8EC3080D3342}"/>
              </a:ext>
            </a:extLst>
          </p:cNvPr>
          <p:cNvCxnSpPr>
            <a:cxnSpLocks/>
          </p:cNvCxnSpPr>
          <p:nvPr/>
        </p:nvCxnSpPr>
        <p:spPr>
          <a:xfrm flipH="1" flipV="1">
            <a:off x="6483310" y="5788337"/>
            <a:ext cx="1" cy="331558"/>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2" name="TextBox 31">
            <a:extLst>
              <a:ext uri="{FF2B5EF4-FFF2-40B4-BE49-F238E27FC236}">
                <a16:creationId xmlns:a16="http://schemas.microsoft.com/office/drawing/2014/main" id="{AD01F191-E0A5-479C-B9D8-4DE097659F64}"/>
              </a:ext>
            </a:extLst>
          </p:cNvPr>
          <p:cNvSpPr txBox="1"/>
          <p:nvPr/>
        </p:nvSpPr>
        <p:spPr>
          <a:xfrm>
            <a:off x="6329438" y="6107724"/>
            <a:ext cx="435425" cy="430889"/>
          </a:xfrm>
          <a:prstGeom prst="rect">
            <a:avLst/>
          </a:prstGeom>
          <a:noFill/>
        </p:spPr>
        <p:txBody>
          <a:bodyPr wrap="none" lIns="0" tIns="0" rIns="0" bIns="0" rtlCol="0">
            <a:noAutofit/>
          </a:bodyPr>
          <a:lstStyle/>
          <a:p>
            <a:r>
              <a:rPr lang="de-CH" sz="2400"/>
              <a:t>1.5</a:t>
            </a:r>
          </a:p>
        </p:txBody>
      </p:sp>
      <p:sp>
        <p:nvSpPr>
          <p:cNvPr id="33" name="TextBox 32">
            <a:extLst>
              <a:ext uri="{FF2B5EF4-FFF2-40B4-BE49-F238E27FC236}">
                <a16:creationId xmlns:a16="http://schemas.microsoft.com/office/drawing/2014/main" id="{0470AD80-6C2A-4B9B-920F-96482BC745EE}"/>
              </a:ext>
            </a:extLst>
          </p:cNvPr>
          <p:cNvSpPr txBox="1"/>
          <p:nvPr/>
        </p:nvSpPr>
        <p:spPr>
          <a:xfrm>
            <a:off x="354395" y="5319413"/>
            <a:ext cx="1219200" cy="1219200"/>
          </a:xfrm>
          <a:prstGeom prst="rect">
            <a:avLst/>
          </a:prstGeom>
          <a:noFill/>
        </p:spPr>
        <p:txBody>
          <a:bodyPr wrap="none" lIns="0" tIns="0" rIns="0" bIns="0" rtlCol="0">
            <a:noAutofit/>
          </a:bodyPr>
          <a:lstStyle/>
          <a:p>
            <a:r>
              <a:rPr lang="de-CH" sz="2400" dirty="0">
                <a:latin typeface="Arial" panose="020B0604020202020204" pitchFamily="34" charset="0"/>
                <a:cs typeface="Arial" panose="020B0604020202020204" pitchFamily="34" charset="0"/>
              </a:rPr>
              <a:t>Ziel: &lt;350 ppm</a:t>
            </a:r>
          </a:p>
        </p:txBody>
      </p:sp>
      <p:sp>
        <p:nvSpPr>
          <p:cNvPr id="35" name="TextBox 34">
            <a:extLst>
              <a:ext uri="{FF2B5EF4-FFF2-40B4-BE49-F238E27FC236}">
                <a16:creationId xmlns:a16="http://schemas.microsoft.com/office/drawing/2014/main" id="{92D14471-31C0-4901-ABC9-E69F225DA7D1}"/>
              </a:ext>
            </a:extLst>
          </p:cNvPr>
          <p:cNvSpPr txBox="1"/>
          <p:nvPr/>
        </p:nvSpPr>
        <p:spPr>
          <a:xfrm>
            <a:off x="2312572" y="5048250"/>
            <a:ext cx="1219200" cy="1219200"/>
          </a:xfrm>
          <a:prstGeom prst="rect">
            <a:avLst/>
          </a:prstGeom>
          <a:noFill/>
        </p:spPr>
        <p:txBody>
          <a:bodyPr wrap="none" lIns="0" tIns="0" rIns="0" bIns="0" rtlCol="0">
            <a:noAutofit/>
          </a:bodyPr>
          <a:lstStyle/>
          <a:p>
            <a:r>
              <a:rPr lang="de-CH" sz="2400" dirty="0">
                <a:latin typeface="Arial" panose="020B0604020202020204" pitchFamily="34" charset="0"/>
                <a:cs typeface="Arial" panose="020B0604020202020204" pitchFamily="34" charset="0"/>
              </a:rPr>
              <a:t>2020: 414 ppm</a:t>
            </a:r>
          </a:p>
        </p:txBody>
      </p:sp>
      <p:sp>
        <p:nvSpPr>
          <p:cNvPr id="15" name="TextBox 14">
            <a:extLst>
              <a:ext uri="{FF2B5EF4-FFF2-40B4-BE49-F238E27FC236}">
                <a16:creationId xmlns:a16="http://schemas.microsoft.com/office/drawing/2014/main" id="{12AA4023-6A0A-47D5-A879-D228764B9FAC}"/>
              </a:ext>
            </a:extLst>
          </p:cNvPr>
          <p:cNvSpPr txBox="1"/>
          <p:nvPr/>
        </p:nvSpPr>
        <p:spPr>
          <a:xfrm>
            <a:off x="10527631" y="6609075"/>
            <a:ext cx="6097604" cy="261610"/>
          </a:xfrm>
          <a:prstGeom prst="rect">
            <a:avLst/>
          </a:prstGeom>
          <a:noFill/>
        </p:spPr>
        <p:txBody>
          <a:bodyPr wrap="square">
            <a:spAutoFit/>
          </a:bodyPr>
          <a:lstStyle/>
          <a:p>
            <a:r>
              <a:rPr lang="de-CH" sz="1100">
                <a:effectLst/>
                <a:latin typeface="Calibri" panose="020F0502020204030204" pitchFamily="34" charset="0"/>
                <a:ea typeface="Times New Roman" panose="02020603050405020304" pitchFamily="18" charset="0"/>
              </a:rPr>
              <a:t>Knutti Hegerl Nature 2008</a:t>
            </a:r>
            <a:endParaRPr lang="de-CH" sz="1100"/>
          </a:p>
        </p:txBody>
      </p:sp>
      <p:pic>
        <p:nvPicPr>
          <p:cNvPr id="4" name="Grafik 3">
            <a:extLst>
              <a:ext uri="{FF2B5EF4-FFF2-40B4-BE49-F238E27FC236}">
                <a16:creationId xmlns:a16="http://schemas.microsoft.com/office/drawing/2014/main" id="{B421EA43-FDE5-66F7-379A-4CEB4CAED609}"/>
              </a:ext>
            </a:extLst>
          </p:cNvPr>
          <p:cNvPicPr>
            <a:picLocks noChangeAspect="1"/>
          </p:cNvPicPr>
          <p:nvPr/>
        </p:nvPicPr>
        <p:blipFill>
          <a:blip r:embed="rId3"/>
          <a:stretch>
            <a:fillRect/>
          </a:stretch>
        </p:blipFill>
        <p:spPr>
          <a:xfrm>
            <a:off x="11215442" y="85228"/>
            <a:ext cx="743776" cy="853514"/>
          </a:xfrm>
          <a:prstGeom prst="rect">
            <a:avLst/>
          </a:prstGeom>
        </p:spPr>
      </p:pic>
    </p:spTree>
    <p:extLst>
      <p:ext uri="{BB962C8B-B14F-4D97-AF65-F5344CB8AC3E}">
        <p14:creationId xmlns:p14="http://schemas.microsoft.com/office/powerpoint/2010/main" val="12425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65AED7-6F55-84FD-35A5-506F4ADE4B8A}"/>
              </a:ext>
            </a:extLst>
          </p:cNvPr>
          <p:cNvSpPr>
            <a:spLocks noGrp="1"/>
          </p:cNvSpPr>
          <p:nvPr>
            <p:ph type="title"/>
          </p:nvPr>
        </p:nvSpPr>
        <p:spPr>
          <a:xfrm>
            <a:off x="572493" y="238539"/>
            <a:ext cx="11018520" cy="1434415"/>
          </a:xfrm>
        </p:spPr>
        <p:txBody>
          <a:bodyPr anchor="b">
            <a:normAutofit/>
          </a:bodyPr>
          <a:lstStyle/>
          <a:p>
            <a:r>
              <a:rPr lang="de-CH" sz="5400" b="1" dirty="0">
                <a:latin typeface="Arial" panose="020B0604020202020204" pitchFamily="34" charset="0"/>
                <a:cs typeface="Arial" panose="020B0604020202020204" pitchFamily="34" charset="0"/>
              </a:rPr>
              <a:t>Was läuft gut? </a:t>
            </a:r>
            <a:r>
              <a:rPr lang="de-CH" sz="1800" b="1" dirty="0">
                <a:latin typeface="Arial" panose="020B0604020202020204" pitchFamily="34" charset="0"/>
                <a:cs typeface="Arial" panose="020B0604020202020204" pitchFamily="34" charset="0"/>
              </a:rPr>
              <a:t>Berner Umwelt-Gemeinde-Rating 2022 (WWF &amp; VCS)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B5A0085-B127-C4E2-85FE-4390721D0101}"/>
              </a:ext>
            </a:extLst>
          </p:cNvPr>
          <p:cNvSpPr>
            <a:spLocks noGrp="1"/>
          </p:cNvSpPr>
          <p:nvPr>
            <p:ph idx="1"/>
          </p:nvPr>
        </p:nvSpPr>
        <p:spPr>
          <a:xfrm>
            <a:off x="572493" y="2071316"/>
            <a:ext cx="6713552" cy="4119172"/>
          </a:xfrm>
        </p:spPr>
        <p:txBody>
          <a:bodyPr anchor="t">
            <a:normAutofit/>
          </a:bodyPr>
          <a:lstStyle/>
          <a:p>
            <a:r>
              <a:rPr lang="de-CH" sz="2400" dirty="0"/>
              <a:t>Bern, Köniz und Wohlen besitzen das Energiestadt Gold Label. Alle anderen Gemeinden in Stadt Bern und Region sind Energiestädte.</a:t>
            </a:r>
          </a:p>
          <a:p>
            <a:r>
              <a:rPr lang="de-CH" sz="2400" dirty="0"/>
              <a:t>Mit Ausnahme einer Gemeinde haben sich alle im Re-Audit verbessert.</a:t>
            </a:r>
          </a:p>
          <a:p>
            <a:r>
              <a:rPr lang="de-CH" sz="2400" dirty="0"/>
              <a:t>Label Energie-Stadt ist bekannt und etabliert.</a:t>
            </a:r>
          </a:p>
          <a:p>
            <a:r>
              <a:rPr lang="de-CH" sz="2400" dirty="0"/>
              <a:t>Die meisten Gemeinden fordern mindestens teilweise strengere Energiebestimmungen im Baureglement, als die kantonalen Vorschriften.</a:t>
            </a:r>
          </a:p>
          <a:p>
            <a:endParaRPr lang="de-CH" sz="2200" dirty="0"/>
          </a:p>
        </p:txBody>
      </p:sp>
      <p:pic>
        <p:nvPicPr>
          <p:cNvPr id="8" name="Picture 7">
            <a:extLst>
              <a:ext uri="{FF2B5EF4-FFF2-40B4-BE49-F238E27FC236}">
                <a16:creationId xmlns:a16="http://schemas.microsoft.com/office/drawing/2014/main" id="{4DC99553-C67A-0CAC-8CD6-4D3CEB9CCA71}"/>
              </a:ext>
            </a:extLst>
          </p:cNvPr>
          <p:cNvPicPr>
            <a:picLocks noChangeAspect="1"/>
          </p:cNvPicPr>
          <p:nvPr/>
        </p:nvPicPr>
        <p:blipFill rotWithShape="1">
          <a:blip r:embed="rId2"/>
          <a:srcRect l="2577" r="-3" b="-3"/>
          <a:stretch/>
        </p:blipFill>
        <p:spPr>
          <a:xfrm>
            <a:off x="7675658" y="2093976"/>
            <a:ext cx="3941064" cy="4096512"/>
          </a:xfrm>
          <a:prstGeom prst="rect">
            <a:avLst/>
          </a:prstGeom>
        </p:spPr>
      </p:pic>
      <p:pic>
        <p:nvPicPr>
          <p:cNvPr id="5" name="Grafik 4">
            <a:extLst>
              <a:ext uri="{FF2B5EF4-FFF2-40B4-BE49-F238E27FC236}">
                <a16:creationId xmlns:a16="http://schemas.microsoft.com/office/drawing/2014/main" id="{307190E3-FE2E-5C0C-AAA4-39B85AEBF4F4}"/>
              </a:ext>
            </a:extLst>
          </p:cNvPr>
          <p:cNvPicPr>
            <a:picLocks noChangeAspect="1"/>
          </p:cNvPicPr>
          <p:nvPr/>
        </p:nvPicPr>
        <p:blipFill>
          <a:blip r:embed="rId3"/>
          <a:stretch>
            <a:fillRect/>
          </a:stretch>
        </p:blipFill>
        <p:spPr>
          <a:xfrm>
            <a:off x="11098217" y="114664"/>
            <a:ext cx="743776" cy="853514"/>
          </a:xfrm>
          <a:prstGeom prst="rect">
            <a:avLst/>
          </a:prstGeom>
        </p:spPr>
      </p:pic>
    </p:spTree>
    <p:extLst>
      <p:ext uri="{BB962C8B-B14F-4D97-AF65-F5344CB8AC3E}">
        <p14:creationId xmlns:p14="http://schemas.microsoft.com/office/powerpoint/2010/main" val="278543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9F6A7E-FED7-E6CC-9ED9-0999FFEF3199}"/>
              </a:ext>
            </a:extLst>
          </p:cNvPr>
          <p:cNvSpPr>
            <a:spLocks noGrp="1"/>
          </p:cNvSpPr>
          <p:nvPr>
            <p:ph type="title"/>
          </p:nvPr>
        </p:nvSpPr>
        <p:spPr>
          <a:xfrm>
            <a:off x="248100" y="587263"/>
            <a:ext cx="6002110" cy="1495425"/>
          </a:xfrm>
        </p:spPr>
        <p:txBody>
          <a:bodyPr>
            <a:normAutofit/>
          </a:bodyPr>
          <a:lstStyle/>
          <a:p>
            <a:r>
              <a:rPr lang="de-CH" sz="3100" b="1" dirty="0">
                <a:latin typeface="Arial" panose="020B0604020202020204" pitchFamily="34" charset="0"/>
                <a:cs typeface="Arial" panose="020B0604020202020204" pitchFamily="34" charset="0"/>
              </a:rPr>
              <a:t>Wo besteht Handlungsbedarf? </a:t>
            </a:r>
            <a:r>
              <a:rPr lang="de-CH" sz="1600" b="1" dirty="0">
                <a:latin typeface="Arial" panose="020B0604020202020204" pitchFamily="34" charset="0"/>
                <a:cs typeface="Arial" panose="020B0604020202020204" pitchFamily="34" charset="0"/>
              </a:rPr>
              <a:t>Berner Umwelt-Gemeinde-Rating 2022 (WWF &amp; VCS)</a:t>
            </a:r>
          </a:p>
        </p:txBody>
      </p:sp>
      <p:sp>
        <p:nvSpPr>
          <p:cNvPr id="3" name="Inhaltsplatzhalter 2">
            <a:extLst>
              <a:ext uri="{FF2B5EF4-FFF2-40B4-BE49-F238E27FC236}">
                <a16:creationId xmlns:a16="http://schemas.microsoft.com/office/drawing/2014/main" id="{852DED89-F810-0EE0-ADF6-AA9C37EDCBE8}"/>
              </a:ext>
            </a:extLst>
          </p:cNvPr>
          <p:cNvSpPr>
            <a:spLocks noGrp="1"/>
          </p:cNvSpPr>
          <p:nvPr>
            <p:ph idx="1"/>
          </p:nvPr>
        </p:nvSpPr>
        <p:spPr>
          <a:xfrm>
            <a:off x="836680" y="2405067"/>
            <a:ext cx="6002110" cy="3729034"/>
          </a:xfrm>
        </p:spPr>
        <p:txBody>
          <a:bodyPr>
            <a:normAutofit fontScale="77500" lnSpcReduction="20000"/>
          </a:bodyPr>
          <a:lstStyle/>
          <a:p>
            <a:r>
              <a:rPr lang="de-CH" sz="2000" dirty="0"/>
              <a:t>Energiestadt-Label genügt leider nicht, um Netto Null Ziel bis 2050 zu erreichen. Anpassungen sind vorgesehen.</a:t>
            </a:r>
          </a:p>
          <a:p>
            <a:r>
              <a:rPr lang="de-CH" sz="2000" dirty="0"/>
              <a:t>Gemeinden müssen sich im Rahmen des </a:t>
            </a:r>
            <a:r>
              <a:rPr lang="de-CH" sz="2000" dirty="0" err="1"/>
              <a:t>KEnG</a:t>
            </a:r>
            <a:r>
              <a:rPr lang="de-CH" sz="2000" dirty="0"/>
              <a:t> bewegen und haben so teilweise eingeschränkte Handlungsfreiheit. </a:t>
            </a:r>
          </a:p>
          <a:p>
            <a:r>
              <a:rPr lang="de-CH" sz="2000" dirty="0"/>
              <a:t>Die Vorbildwirkung der Gemeinden lässt in vielen Fällen noch zu wünschen übrig (Gebäudesanierungen, Energienutzung). </a:t>
            </a:r>
          </a:p>
          <a:p>
            <a:r>
              <a:rPr lang="de-CH" sz="2000" dirty="0"/>
              <a:t>Die meisten Gemeinden sind zu wenig aktiv in Bereich «Förderung der erneuerbaren Energien» (Öffentlichkeitsarbeit, Anreize schaffen).</a:t>
            </a:r>
          </a:p>
          <a:p>
            <a:r>
              <a:rPr lang="de-CH" sz="2000" dirty="0"/>
              <a:t>Entsiegelungen sind noch in den Kinderschuhen.</a:t>
            </a:r>
          </a:p>
          <a:p>
            <a:r>
              <a:rPr lang="de-CH" sz="2000" dirty="0"/>
              <a:t>Die Nutzung der Sonnenenergie auf bestehenden Bauten ist in der Schweiz und in Berner Gemeinden* generell schwach.</a:t>
            </a:r>
          </a:p>
          <a:p>
            <a:pPr marL="0" indent="0">
              <a:buNone/>
            </a:pPr>
            <a:endParaRPr lang="de-CH" sz="2000" dirty="0"/>
          </a:p>
          <a:p>
            <a:pPr marL="0" indent="0">
              <a:buNone/>
            </a:pPr>
            <a:r>
              <a:rPr lang="de-CH" sz="1600" dirty="0"/>
              <a:t>* Überdurchschnittlich sind unter den Anwesenden </a:t>
            </a:r>
            <a:r>
              <a:rPr lang="de-CH" sz="1600" dirty="0" err="1"/>
              <a:t>Meikirch</a:t>
            </a:r>
            <a:r>
              <a:rPr lang="de-CH" sz="1600" dirty="0"/>
              <a:t>, Wohlen, Kirchlindach, Münsingen, </a:t>
            </a:r>
            <a:r>
              <a:rPr lang="de-CH" sz="1600" dirty="0" err="1"/>
              <a:t>Vechigen</a:t>
            </a:r>
            <a:r>
              <a:rPr lang="de-CH" sz="1600" dirty="0"/>
              <a:t>, Wichtrach, Bäriswil mit 5.7 – 4.1% Ausnutzung des Potentials. Spitzenreiter im Kanton ist </a:t>
            </a:r>
            <a:r>
              <a:rPr lang="de-CH" sz="1600" dirty="0" err="1"/>
              <a:t>Büetigen</a:t>
            </a:r>
            <a:r>
              <a:rPr lang="de-CH" sz="1600" dirty="0"/>
              <a:t> mit 17.23%!</a:t>
            </a:r>
          </a:p>
          <a:p>
            <a:pPr marL="0" indent="0">
              <a:buNone/>
            </a:pPr>
            <a:endParaRPr lang="de-CH" sz="2000" dirty="0"/>
          </a:p>
          <a:p>
            <a:endParaRPr lang="de-CH" sz="2000" dirty="0"/>
          </a:p>
          <a:p>
            <a:pPr marL="0" indent="0">
              <a:buNone/>
            </a:pPr>
            <a:endParaRPr lang="de-CH" sz="2000" dirty="0"/>
          </a:p>
        </p:txBody>
      </p:sp>
      <p:pic>
        <p:nvPicPr>
          <p:cNvPr id="4" name="Grafik 3">
            <a:extLst>
              <a:ext uri="{FF2B5EF4-FFF2-40B4-BE49-F238E27FC236}">
                <a16:creationId xmlns:a16="http://schemas.microsoft.com/office/drawing/2014/main" id="{5F76E62B-72D7-D021-8293-0F72E1AB3A02}"/>
              </a:ext>
            </a:extLst>
          </p:cNvPr>
          <p:cNvPicPr>
            <a:picLocks noChangeAspect="1"/>
          </p:cNvPicPr>
          <p:nvPr/>
        </p:nvPicPr>
        <p:blipFill>
          <a:blip r:embed="rId3"/>
          <a:stretch>
            <a:fillRect/>
          </a:stretch>
        </p:blipFill>
        <p:spPr>
          <a:xfrm>
            <a:off x="11077162" y="174392"/>
            <a:ext cx="743776" cy="853514"/>
          </a:xfrm>
          <a:prstGeom prst="rect">
            <a:avLst/>
          </a:prstGeom>
        </p:spPr>
      </p:pic>
      <p:pic>
        <p:nvPicPr>
          <p:cNvPr id="9" name="Picture 8">
            <a:extLst>
              <a:ext uri="{FF2B5EF4-FFF2-40B4-BE49-F238E27FC236}">
                <a16:creationId xmlns:a16="http://schemas.microsoft.com/office/drawing/2014/main" id="{2D09C0AE-5F55-4B63-FA2F-1674E52A6D69}"/>
              </a:ext>
            </a:extLst>
          </p:cNvPr>
          <p:cNvPicPr>
            <a:picLocks noChangeAspect="1"/>
          </p:cNvPicPr>
          <p:nvPr/>
        </p:nvPicPr>
        <p:blipFill>
          <a:blip r:embed="rId4"/>
          <a:stretch>
            <a:fillRect/>
          </a:stretch>
        </p:blipFill>
        <p:spPr>
          <a:xfrm>
            <a:off x="6839494" y="1004770"/>
            <a:ext cx="4826248" cy="5658141"/>
          </a:xfrm>
          <a:prstGeom prst="rect">
            <a:avLst/>
          </a:prstGeom>
        </p:spPr>
      </p:pic>
    </p:spTree>
    <p:extLst>
      <p:ext uri="{BB962C8B-B14F-4D97-AF65-F5344CB8AC3E}">
        <p14:creationId xmlns:p14="http://schemas.microsoft.com/office/powerpoint/2010/main" val="42221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F6A7E-FED7-E6CC-9ED9-0999FFEF3199}"/>
              </a:ext>
            </a:extLst>
          </p:cNvPr>
          <p:cNvSpPr>
            <a:spLocks noGrp="1"/>
          </p:cNvSpPr>
          <p:nvPr>
            <p:ph type="title"/>
          </p:nvPr>
        </p:nvSpPr>
        <p:spPr>
          <a:xfrm>
            <a:off x="4965430" y="629268"/>
            <a:ext cx="6586491" cy="1286160"/>
          </a:xfrm>
        </p:spPr>
        <p:txBody>
          <a:bodyPr anchor="b">
            <a:normAutofit/>
          </a:bodyPr>
          <a:lstStyle/>
          <a:p>
            <a:r>
              <a:rPr lang="de-CH" b="1" dirty="0">
                <a:latin typeface="Arial" panose="020B0604020202020204" pitchFamily="34" charset="0"/>
                <a:cs typeface="Arial" panose="020B0604020202020204" pitchFamily="34" charset="0"/>
              </a:rPr>
              <a:t>Was ist zu tun?</a:t>
            </a:r>
          </a:p>
        </p:txBody>
      </p:sp>
      <p:sp>
        <p:nvSpPr>
          <p:cNvPr id="3" name="Inhaltsplatzhalter 2">
            <a:extLst>
              <a:ext uri="{FF2B5EF4-FFF2-40B4-BE49-F238E27FC236}">
                <a16:creationId xmlns:a16="http://schemas.microsoft.com/office/drawing/2014/main" id="{852DED89-F810-0EE0-ADF6-AA9C37EDCBE8}"/>
              </a:ext>
            </a:extLst>
          </p:cNvPr>
          <p:cNvSpPr>
            <a:spLocks noGrp="1"/>
          </p:cNvSpPr>
          <p:nvPr>
            <p:ph idx="1"/>
          </p:nvPr>
        </p:nvSpPr>
        <p:spPr>
          <a:xfrm>
            <a:off x="4965431" y="2438400"/>
            <a:ext cx="6586489" cy="3785419"/>
          </a:xfrm>
        </p:spPr>
        <p:txBody>
          <a:bodyPr>
            <a:normAutofit fontScale="92500" lnSpcReduction="20000"/>
          </a:bodyPr>
          <a:lstStyle/>
          <a:p>
            <a:r>
              <a:rPr lang="de-CH" sz="2000" dirty="0"/>
              <a:t>Investieren in Klimaschutz ist mittel- langfristig billiger!</a:t>
            </a:r>
          </a:p>
          <a:p>
            <a:r>
              <a:rPr lang="de-CH" sz="2000" dirty="0"/>
              <a:t>Energie- und Klima-Charta* des </a:t>
            </a:r>
            <a:r>
              <a:rPr lang="de-CH" sz="2000" dirty="0">
                <a:hlinkClick r:id="rId3"/>
              </a:rPr>
              <a:t>Klimabündnis</a:t>
            </a:r>
            <a:r>
              <a:rPr lang="de-CH" sz="2000" dirty="0"/>
              <a:t> unter-zeichnen und Ziele der Gemeinde entsprechend darauf ausrichten.</a:t>
            </a:r>
          </a:p>
          <a:p>
            <a:r>
              <a:rPr lang="de-CH" sz="2000" dirty="0"/>
              <a:t>Handlungsmöglichkeiten im privaten Bereich aufzeigen &amp; fördern. Gemeinden sind nahe an Bürger*innen.</a:t>
            </a:r>
          </a:p>
          <a:p>
            <a:r>
              <a:rPr lang="de-CH" sz="2000" dirty="0"/>
              <a:t>In </a:t>
            </a:r>
            <a:r>
              <a:rPr lang="de-CH" sz="2000" dirty="0" err="1"/>
              <a:t>Baureglementen</a:t>
            </a:r>
            <a:r>
              <a:rPr lang="de-CH" sz="2000" dirty="0"/>
              <a:t> hohe energetische Anforderungen an Gebäude verankern. </a:t>
            </a:r>
          </a:p>
          <a:p>
            <a:r>
              <a:rPr lang="de-CH" sz="2000" dirty="0"/>
              <a:t>ÖV fördern (Angebot Langsamverkehr, «on </a:t>
            </a:r>
            <a:r>
              <a:rPr lang="de-CH" sz="2000" dirty="0" err="1"/>
              <a:t>demand</a:t>
            </a:r>
            <a:r>
              <a:rPr lang="de-CH" sz="2000" dirty="0"/>
              <a:t>» ÖV, Carsharing, elektrische Mobilität).</a:t>
            </a:r>
          </a:p>
          <a:p>
            <a:r>
              <a:rPr lang="de-CH" sz="2000" dirty="0"/>
              <a:t>Klimaadaptation (Entsiegelung, Begrünung, etc.).</a:t>
            </a:r>
          </a:p>
          <a:p>
            <a:endParaRPr lang="de-CH" sz="2000" dirty="0"/>
          </a:p>
          <a:p>
            <a:pPr marL="0" indent="0">
              <a:buNone/>
            </a:pPr>
            <a:r>
              <a:rPr lang="de-CH" sz="1600" dirty="0"/>
              <a:t>* Unter den Anwesenden sind Bern und Köniz schon dabei. Insgesamt haben 56 Städte und Gemeinden die Charta ratifiziert, darunter 7 Berner Gemeinden. 24% der CH-Bevölkerung ist somit Teil der Charta. </a:t>
            </a:r>
          </a:p>
          <a:p>
            <a:endParaRPr lang="de-CH" sz="2000" dirty="0"/>
          </a:p>
          <a:p>
            <a:pPr marL="0" indent="0">
              <a:buNone/>
            </a:pPr>
            <a:endParaRPr lang="de-CH" sz="2000" dirty="0"/>
          </a:p>
        </p:txBody>
      </p:sp>
      <p:pic>
        <p:nvPicPr>
          <p:cNvPr id="8" name="Picture 7" descr="A picture containing outdoor&#10;&#10;Description automatically generated">
            <a:extLst>
              <a:ext uri="{FF2B5EF4-FFF2-40B4-BE49-F238E27FC236}">
                <a16:creationId xmlns:a16="http://schemas.microsoft.com/office/drawing/2014/main" id="{326E65B6-A97D-72A1-8933-C21ACFA34F26}"/>
              </a:ext>
            </a:extLst>
          </p:cNvPr>
          <p:cNvPicPr>
            <a:picLocks noChangeAspect="1"/>
          </p:cNvPicPr>
          <p:nvPr/>
        </p:nvPicPr>
        <p:blipFill rotWithShape="1">
          <a:blip r:embed="rId4">
            <a:extLst>
              <a:ext uri="{28A0092B-C50C-407E-A947-70E740481C1C}">
                <a14:useLocalDpi xmlns:a14="http://schemas.microsoft.com/office/drawing/2010/main" val="0"/>
              </a:ext>
            </a:extLst>
          </a:blip>
          <a:srcRect t="9875"/>
          <a:stretch/>
        </p:blipFill>
        <p:spPr>
          <a:xfrm rot="5400000">
            <a:off x="-1111204" y="1111204"/>
            <a:ext cx="6858000" cy="4635591"/>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6648"/>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CCBF171F-E6B6-DC5E-B403-DCFE289BA674}"/>
              </a:ext>
            </a:extLst>
          </p:cNvPr>
          <p:cNvPicPr>
            <a:picLocks noChangeAspect="1"/>
          </p:cNvPicPr>
          <p:nvPr/>
        </p:nvPicPr>
        <p:blipFill>
          <a:blip r:embed="rId5"/>
          <a:stretch>
            <a:fillRect/>
          </a:stretch>
        </p:blipFill>
        <p:spPr>
          <a:xfrm>
            <a:off x="11098217" y="114664"/>
            <a:ext cx="743776" cy="853514"/>
          </a:xfrm>
          <a:prstGeom prst="rect">
            <a:avLst/>
          </a:prstGeom>
        </p:spPr>
      </p:pic>
    </p:spTree>
    <p:extLst>
      <p:ext uri="{BB962C8B-B14F-4D97-AF65-F5344CB8AC3E}">
        <p14:creationId xmlns:p14="http://schemas.microsoft.com/office/powerpoint/2010/main" val="205978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9F6A7E-FED7-E6CC-9ED9-0999FFEF3199}"/>
              </a:ext>
            </a:extLst>
          </p:cNvPr>
          <p:cNvSpPr>
            <a:spLocks noGrp="1"/>
          </p:cNvSpPr>
          <p:nvPr>
            <p:ph type="title"/>
          </p:nvPr>
        </p:nvSpPr>
        <p:spPr>
          <a:xfrm>
            <a:off x="640080" y="325369"/>
            <a:ext cx="4368602" cy="1956841"/>
          </a:xfrm>
        </p:spPr>
        <p:txBody>
          <a:bodyPr anchor="b">
            <a:normAutofit/>
          </a:bodyPr>
          <a:lstStyle/>
          <a:p>
            <a:r>
              <a:rPr lang="de-CH" sz="3800" b="1" dirty="0">
                <a:latin typeface="Arial" panose="020B0604020202020204" pitchFamily="34" charset="0"/>
                <a:cs typeface="Arial" panose="020B0604020202020204" pitchFamily="34" charset="0"/>
              </a:rPr>
              <a:t>Schlussfolgerung</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852DED89-F810-0EE0-ADF6-AA9C37EDCBE8}"/>
              </a:ext>
            </a:extLst>
          </p:cNvPr>
          <p:cNvSpPr>
            <a:spLocks noGrp="1"/>
          </p:cNvSpPr>
          <p:nvPr>
            <p:ph idx="1"/>
          </p:nvPr>
        </p:nvSpPr>
        <p:spPr>
          <a:xfrm>
            <a:off x="640080" y="2872899"/>
            <a:ext cx="4243589" cy="3320668"/>
          </a:xfrm>
        </p:spPr>
        <p:txBody>
          <a:bodyPr>
            <a:normAutofit/>
          </a:bodyPr>
          <a:lstStyle/>
          <a:p>
            <a:pPr marL="0" indent="0">
              <a:buNone/>
            </a:pPr>
            <a:endParaRPr lang="de-CH" sz="1200" dirty="0"/>
          </a:p>
          <a:p>
            <a:r>
              <a:rPr lang="de-CH" sz="1500" dirty="0"/>
              <a:t>Es muss umgehend gehandelt werden. </a:t>
            </a:r>
          </a:p>
          <a:p>
            <a:r>
              <a:rPr lang="de-CH" sz="1500" dirty="0"/>
              <a:t>Gemeinden sind sehr wichtige Akteure im Hinblick auf das Ziel Netto Null. Sie sind nahe an den Bürger*innen.</a:t>
            </a:r>
          </a:p>
          <a:p>
            <a:r>
              <a:rPr lang="de-CH" sz="1500" dirty="0"/>
              <a:t>Handlungsspielräume voll ausschöpfen. Warten auf Bund und Kanton ist keine Option. </a:t>
            </a:r>
          </a:p>
          <a:p>
            <a:r>
              <a:rPr lang="de-CH" sz="1500" dirty="0"/>
              <a:t>Energie- und Klima-Charta als Leitfaden anwenden. Umbauplan festlegen – das neue «Normal» von morgen bereits antizipieren.</a:t>
            </a:r>
            <a:endParaRPr lang="de-CH" sz="1200" dirty="0"/>
          </a:p>
          <a:p>
            <a:r>
              <a:rPr lang="de-CH" sz="1500" dirty="0"/>
              <a:t>Energieberatungsstellen beiziehen.</a:t>
            </a:r>
          </a:p>
          <a:p>
            <a:r>
              <a:rPr lang="de-CH" sz="1500" dirty="0"/>
              <a:t>Mit dem WWF Beton knacken?!</a:t>
            </a:r>
          </a:p>
          <a:p>
            <a:pPr marL="0" indent="0">
              <a:buNone/>
            </a:pPr>
            <a:endParaRPr lang="de-CH" sz="1200" dirty="0"/>
          </a:p>
        </p:txBody>
      </p:sp>
      <p:pic>
        <p:nvPicPr>
          <p:cNvPr id="6" name="Picture 5" descr="A small pond with trees in the background&#10;&#10;Description automatically generated with low confidence">
            <a:extLst>
              <a:ext uri="{FF2B5EF4-FFF2-40B4-BE49-F238E27FC236}">
                <a16:creationId xmlns:a16="http://schemas.microsoft.com/office/drawing/2014/main" id="{98EADBE5-4E0A-1E48-1AAD-6873A42ED0F3}"/>
              </a:ext>
            </a:extLst>
          </p:cNvPr>
          <p:cNvPicPr>
            <a:picLocks noChangeAspect="1"/>
          </p:cNvPicPr>
          <p:nvPr/>
        </p:nvPicPr>
        <p:blipFill rotWithShape="1">
          <a:blip r:embed="rId3">
            <a:extLst>
              <a:ext uri="{28A0092B-C50C-407E-A947-70E740481C1C}">
                <a14:useLocalDpi xmlns:a14="http://schemas.microsoft.com/office/drawing/2010/main" val="0"/>
              </a:ext>
            </a:extLst>
          </a:blip>
          <a:srcRect l="18004" r="676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Grafik 3">
            <a:extLst>
              <a:ext uri="{FF2B5EF4-FFF2-40B4-BE49-F238E27FC236}">
                <a16:creationId xmlns:a16="http://schemas.microsoft.com/office/drawing/2014/main" id="{828AC027-2A26-2F2E-5D6A-939F1F98227D}"/>
              </a:ext>
            </a:extLst>
          </p:cNvPr>
          <p:cNvPicPr>
            <a:picLocks noChangeAspect="1"/>
          </p:cNvPicPr>
          <p:nvPr/>
        </p:nvPicPr>
        <p:blipFill>
          <a:blip r:embed="rId4"/>
          <a:stretch>
            <a:fillRect/>
          </a:stretch>
        </p:blipFill>
        <p:spPr>
          <a:xfrm>
            <a:off x="11098217" y="114664"/>
            <a:ext cx="743776" cy="853514"/>
          </a:xfrm>
          <a:prstGeom prst="rect">
            <a:avLst/>
          </a:prstGeom>
        </p:spPr>
      </p:pic>
    </p:spTree>
    <p:extLst>
      <p:ext uri="{BB962C8B-B14F-4D97-AF65-F5344CB8AC3E}">
        <p14:creationId xmlns:p14="http://schemas.microsoft.com/office/powerpoint/2010/main" val="75977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828AC027-2A26-2F2E-5D6A-939F1F98227D}"/>
              </a:ext>
            </a:extLst>
          </p:cNvPr>
          <p:cNvPicPr>
            <a:picLocks noChangeAspect="1"/>
          </p:cNvPicPr>
          <p:nvPr/>
        </p:nvPicPr>
        <p:blipFill>
          <a:blip r:embed="rId3"/>
          <a:stretch>
            <a:fillRect/>
          </a:stretch>
        </p:blipFill>
        <p:spPr>
          <a:xfrm>
            <a:off x="11098217" y="114664"/>
            <a:ext cx="743776" cy="853514"/>
          </a:xfrm>
          <a:prstGeom prst="rect">
            <a:avLst/>
          </a:prstGeom>
        </p:spPr>
      </p:pic>
      <p:pic>
        <p:nvPicPr>
          <p:cNvPr id="15" name="Picture 14">
            <a:extLst>
              <a:ext uri="{FF2B5EF4-FFF2-40B4-BE49-F238E27FC236}">
                <a16:creationId xmlns:a16="http://schemas.microsoft.com/office/drawing/2014/main" id="{581B18A2-944A-5981-E37D-CFA4F47A788B}"/>
              </a:ext>
            </a:extLst>
          </p:cNvPr>
          <p:cNvPicPr>
            <a:picLocks noChangeAspect="1"/>
          </p:cNvPicPr>
          <p:nvPr/>
        </p:nvPicPr>
        <p:blipFill>
          <a:blip r:embed="rId4"/>
          <a:stretch>
            <a:fillRect/>
          </a:stretch>
        </p:blipFill>
        <p:spPr>
          <a:xfrm>
            <a:off x="2081050" y="1730624"/>
            <a:ext cx="7725104" cy="4691196"/>
          </a:xfrm>
          <a:prstGeom prst="rect">
            <a:avLst/>
          </a:prstGeom>
        </p:spPr>
      </p:pic>
      <p:sp>
        <p:nvSpPr>
          <p:cNvPr id="16" name="Titel 1">
            <a:extLst>
              <a:ext uri="{FF2B5EF4-FFF2-40B4-BE49-F238E27FC236}">
                <a16:creationId xmlns:a16="http://schemas.microsoft.com/office/drawing/2014/main" id="{BC9A3E97-C42F-841E-2EC7-47094D8A9133}"/>
              </a:ext>
            </a:extLst>
          </p:cNvPr>
          <p:cNvSpPr>
            <a:spLocks noGrp="1"/>
          </p:cNvSpPr>
          <p:nvPr>
            <p:ph type="title"/>
          </p:nvPr>
        </p:nvSpPr>
        <p:spPr>
          <a:xfrm>
            <a:off x="640080" y="325370"/>
            <a:ext cx="9775672" cy="1072506"/>
          </a:xfrm>
        </p:spPr>
        <p:txBody>
          <a:bodyPr anchor="b">
            <a:normAutofit fontScale="90000"/>
          </a:bodyPr>
          <a:lstStyle/>
          <a:p>
            <a:pPr algn="ctr"/>
            <a:r>
              <a:rPr lang="de-CH" sz="3800" b="1" dirty="0" err="1">
                <a:latin typeface="Arial" panose="020B0604020202020204" pitchFamily="34" charset="0"/>
                <a:cs typeface="Arial" panose="020B0604020202020204" pitchFamily="34" charset="0"/>
              </a:rPr>
              <a:t>Böimig</a:t>
            </a:r>
            <a:r>
              <a:rPr lang="de-CH" sz="3800" b="1" dirty="0">
                <a:latin typeface="Arial" panose="020B0604020202020204" pitchFamily="34" charset="0"/>
                <a:cs typeface="Arial" panose="020B0604020202020204" pitchFamily="34" charset="0"/>
              </a:rPr>
              <a:t> oder </a:t>
            </a:r>
            <a:r>
              <a:rPr lang="de-CH" sz="3800" b="1" dirty="0" err="1">
                <a:latin typeface="Arial" panose="020B0604020202020204" pitchFamily="34" charset="0"/>
                <a:cs typeface="Arial" panose="020B0604020202020204" pitchFamily="34" charset="0"/>
              </a:rPr>
              <a:t>schitter</a:t>
            </a:r>
            <a:r>
              <a:rPr lang="de-CH" sz="3800" b="1" dirty="0">
                <a:latin typeface="Arial" panose="020B0604020202020204" pitchFamily="34" charset="0"/>
                <a:cs typeface="Arial" panose="020B0604020202020204" pitchFamily="34" charset="0"/>
              </a:rPr>
              <a:t>?! </a:t>
            </a:r>
            <a:br>
              <a:rPr lang="de-CH" sz="3800" b="1" dirty="0">
                <a:latin typeface="Arial" panose="020B0604020202020204" pitchFamily="34" charset="0"/>
                <a:cs typeface="Arial" panose="020B0604020202020204" pitchFamily="34" charset="0"/>
              </a:rPr>
            </a:br>
            <a:r>
              <a:rPr lang="de-CH" sz="3800" b="1" dirty="0">
                <a:latin typeface="Arial" panose="020B0604020202020204" pitchFamily="34" charset="0"/>
                <a:cs typeface="Arial" panose="020B0604020202020204" pitchFamily="34" charset="0"/>
              </a:rPr>
              <a:t>Die Gemeinden haben (viel-)es in der Hand!</a:t>
            </a:r>
          </a:p>
        </p:txBody>
      </p:sp>
    </p:spTree>
    <p:extLst>
      <p:ext uri="{BB962C8B-B14F-4D97-AF65-F5344CB8AC3E}">
        <p14:creationId xmlns:p14="http://schemas.microsoft.com/office/powerpoint/2010/main" val="10604461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81115e-e38c-467c-b2e3-c6b8d2e96873" xsi:nil="true"/>
    <lcf76f155ced4ddcb4097134ff3c332f xmlns="f76c10a0-9332-4083-9224-c347076f46a4">
      <Terms xmlns="http://schemas.microsoft.com/office/infopath/2007/PartnerControls"/>
    </lcf76f155ced4ddcb4097134ff3c332f>
    <Datum xmlns="f76c10a0-9332-4083-9224-c347076f46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11DB787BC8B4292F17C874D9DC4E2" ma:contentTypeVersion="17" ma:contentTypeDescription="Create a new document." ma:contentTypeScope="" ma:versionID="75a1fbbedde5d7990e40fe6d27c981fe">
  <xsd:schema xmlns:xsd="http://www.w3.org/2001/XMLSchema" xmlns:xs="http://www.w3.org/2001/XMLSchema" xmlns:p="http://schemas.microsoft.com/office/2006/metadata/properties" xmlns:ns2="f76c10a0-9332-4083-9224-c347076f46a4" xmlns:ns3="cb81115e-e38c-467c-b2e3-c6b8d2e96873" targetNamespace="http://schemas.microsoft.com/office/2006/metadata/properties" ma:root="true" ma:fieldsID="17aeb4fc0a268795e0d13e3983565ea7" ns2:_="" ns3:_="">
    <xsd:import namespace="f76c10a0-9332-4083-9224-c347076f46a4"/>
    <xsd:import namespace="cb81115e-e38c-467c-b2e3-c6b8d2e968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Datum"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c10a0-9332-4083-9224-c347076f4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um" ma:index="20" nillable="true" ma:displayName="Datum" ma:format="DateOnly" ma:internalName="Datum">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7912ab9-3d5c-4f4b-a591-49fcc79e8a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81115e-e38c-467c-b2e3-c6b8d2e968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e9bcabe-b5a9-4f12-98ca-ebbb6f6068c1}" ma:internalName="TaxCatchAll" ma:showField="CatchAllData" ma:web="cb81115e-e38c-467c-b2e3-c6b8d2e968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D32F0-5B1D-40BF-B25C-EFF3D7E6CC51}">
  <ds:schemaRefs>
    <ds:schemaRef ds:uri="http://schemas.microsoft.com/office/2006/metadata/properties"/>
    <ds:schemaRef ds:uri="http://schemas.microsoft.com/office/infopath/2007/PartnerControls"/>
    <ds:schemaRef ds:uri="b49abdda-2658-4d9a-af69-a43461e5b6f0"/>
    <ds:schemaRef ds:uri="611b6940-1220-436c-a217-186a06184e77"/>
    <ds:schemaRef ds:uri="cb81115e-e38c-467c-b2e3-c6b8d2e96873"/>
    <ds:schemaRef ds:uri="f76c10a0-9332-4083-9224-c347076f46a4"/>
  </ds:schemaRefs>
</ds:datastoreItem>
</file>

<file path=customXml/itemProps2.xml><?xml version="1.0" encoding="utf-8"?>
<ds:datastoreItem xmlns:ds="http://schemas.openxmlformats.org/officeDocument/2006/customXml" ds:itemID="{BECF3F40-D0AA-4691-8DA2-4556B53F4C05}">
  <ds:schemaRefs>
    <ds:schemaRef ds:uri="http://schemas.microsoft.com/sharepoint/v3/contenttype/forms"/>
  </ds:schemaRefs>
</ds:datastoreItem>
</file>

<file path=customXml/itemProps3.xml><?xml version="1.0" encoding="utf-8"?>
<ds:datastoreItem xmlns:ds="http://schemas.openxmlformats.org/officeDocument/2006/customXml" ds:itemID="{EF78969E-C64A-492B-84E6-649F2BD7A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c10a0-9332-4083-9224-c347076f46a4"/>
    <ds:schemaRef ds:uri="cb81115e-e38c-467c-b2e3-c6b8d2e96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Widescreen</PresentationFormat>
  <Paragraphs>66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SourceSansPro</vt:lpstr>
      <vt:lpstr>Office</vt:lpstr>
      <vt:lpstr>Klima- und Energiepolitik</vt:lpstr>
      <vt:lpstr>Klimakrise ist heute</vt:lpstr>
      <vt:lpstr>Was läuft gut? Berner Umwelt-Gemeinde-Rating 2022 (WWF &amp; VCS)</vt:lpstr>
      <vt:lpstr>Wo besteht Handlungsbedarf? Berner Umwelt-Gemeinde-Rating 2022 (WWF &amp; VCS)</vt:lpstr>
      <vt:lpstr>Was ist zu tun?</vt:lpstr>
      <vt:lpstr>Schlussfolgerung</vt:lpstr>
      <vt:lpstr>Böimig oder schitter?!  Die Gemeinden haben (viel-)es in der Hand!</vt:lpstr>
    </vt:vector>
  </TitlesOfParts>
  <Company>WWF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 und Energiepolitik</dc:title>
  <dc:creator>Iris Erdiakoff</dc:creator>
  <cp:lastModifiedBy>Kurt Eichenberger</cp:lastModifiedBy>
  <cp:revision>4</cp:revision>
  <dcterms:created xsi:type="dcterms:W3CDTF">2022-10-17T11:47:23Z</dcterms:created>
  <dcterms:modified xsi:type="dcterms:W3CDTF">2022-11-02T10:52:33Z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0x0101002CE11DB787BC8B4292F17C874D9DC4E2</vt:lpwstr>
  </property>
  <property fmtid="{D5CDD505-2E9C-101B-9397-08002B2CF9AE}" pid="3" name="MediaServiceImageTags">
    <vt:lpwstr/>
  </property>
</Properties>
</file>