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8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844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00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7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5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660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81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702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45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6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70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54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76226"/>
            <a:ext cx="11880000" cy="63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071561"/>
            <a:ext cx="11880000" cy="47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80987"/>
            <a:ext cx="11880000" cy="63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5737"/>
            <a:ext cx="11880000" cy="62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61987"/>
            <a:ext cx="11880000" cy="43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66687"/>
            <a:ext cx="11880000" cy="62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542925"/>
            <a:ext cx="11880000" cy="37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98" y="1077156"/>
            <a:ext cx="3240000" cy="461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43" y="1186992"/>
            <a:ext cx="3240000" cy="4563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43" y="1329431"/>
            <a:ext cx="3240000" cy="4592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88" y="1456668"/>
            <a:ext cx="3240000" cy="460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888" y="1590863"/>
            <a:ext cx="3240000" cy="46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52" y="538920"/>
            <a:ext cx="3240000" cy="5860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23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AdmOago</dc:creator>
  <cp:lastModifiedBy>AdmOago</cp:lastModifiedBy>
  <cp:revision>5</cp:revision>
  <cp:lastPrinted>2021-01-26T13:03:36Z</cp:lastPrinted>
  <dcterms:created xsi:type="dcterms:W3CDTF">2021-01-26T12:29:10Z</dcterms:created>
  <dcterms:modified xsi:type="dcterms:W3CDTF">2021-01-26T13:03:48Z</dcterms:modified>
</cp:coreProperties>
</file>