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88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844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900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57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5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660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981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702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45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69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370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0D69-3F77-4114-B86A-75177FBCB7B4}" type="datetimeFigureOut">
              <a:rPr lang="de-CH" smtClean="0"/>
              <a:t>26.01.2021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1A70-9653-4128-BAF0-82747A1944E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854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1925"/>
            <a:ext cx="11880000" cy="63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19112"/>
            <a:ext cx="11880000" cy="47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90525"/>
            <a:ext cx="11880000" cy="50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419101"/>
            <a:ext cx="11880000" cy="38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71451"/>
            <a:ext cx="11880000" cy="63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542925"/>
            <a:ext cx="11880000" cy="37733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2124076"/>
            <a:ext cx="469451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373" y="1063641"/>
            <a:ext cx="3240000" cy="4592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418" y="1194575"/>
            <a:ext cx="3240000" cy="4595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28" y="482574"/>
            <a:ext cx="3240000" cy="5841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418" y="1319470"/>
            <a:ext cx="3240000" cy="4592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463" y="1447988"/>
            <a:ext cx="3240000" cy="45804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23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AdmOago</dc:creator>
  <cp:lastModifiedBy>AdmOago</cp:lastModifiedBy>
  <cp:revision>10</cp:revision>
  <cp:lastPrinted>2021-01-26T14:10:02Z</cp:lastPrinted>
  <dcterms:created xsi:type="dcterms:W3CDTF">2021-01-26T12:29:10Z</dcterms:created>
  <dcterms:modified xsi:type="dcterms:W3CDTF">2021-01-26T14:10:45Z</dcterms:modified>
</cp:coreProperties>
</file>